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71"/>
  </p:notesMasterIdLst>
  <p:sldIdLst>
    <p:sldId id="473" r:id="rId2"/>
    <p:sldId id="486" r:id="rId3"/>
    <p:sldId id="507" r:id="rId4"/>
    <p:sldId id="508" r:id="rId5"/>
    <p:sldId id="261" r:id="rId6"/>
    <p:sldId id="487" r:id="rId7"/>
    <p:sldId id="541" r:id="rId8"/>
    <p:sldId id="556" r:id="rId9"/>
    <p:sldId id="543" r:id="rId10"/>
    <p:sldId id="544" r:id="rId11"/>
    <p:sldId id="545" r:id="rId12"/>
    <p:sldId id="557" r:id="rId13"/>
    <p:sldId id="559" r:id="rId14"/>
    <p:sldId id="488" r:id="rId15"/>
    <p:sldId id="521" r:id="rId16"/>
    <p:sldId id="522" r:id="rId17"/>
    <p:sldId id="489" r:id="rId18"/>
    <p:sldId id="490" r:id="rId19"/>
    <p:sldId id="555" r:id="rId20"/>
    <p:sldId id="492" r:id="rId21"/>
    <p:sldId id="494" r:id="rId22"/>
    <p:sldId id="535" r:id="rId23"/>
    <p:sldId id="558" r:id="rId24"/>
    <p:sldId id="495" r:id="rId25"/>
    <p:sldId id="496" r:id="rId26"/>
    <p:sldId id="497" r:id="rId27"/>
    <p:sldId id="516" r:id="rId28"/>
    <p:sldId id="517" r:id="rId29"/>
    <p:sldId id="518" r:id="rId30"/>
    <p:sldId id="519" r:id="rId31"/>
    <p:sldId id="520" r:id="rId32"/>
    <p:sldId id="524" r:id="rId33"/>
    <p:sldId id="499" r:id="rId34"/>
    <p:sldId id="523" r:id="rId35"/>
    <p:sldId id="525" r:id="rId36"/>
    <p:sldId id="539" r:id="rId37"/>
    <p:sldId id="546" r:id="rId38"/>
    <p:sldId id="540" r:id="rId39"/>
    <p:sldId id="547" r:id="rId40"/>
    <p:sldId id="537" r:id="rId41"/>
    <p:sldId id="548" r:id="rId42"/>
    <p:sldId id="538" r:id="rId43"/>
    <p:sldId id="536" r:id="rId44"/>
    <p:sldId id="501" r:id="rId45"/>
    <p:sldId id="526" r:id="rId46"/>
    <p:sldId id="527" r:id="rId47"/>
    <p:sldId id="528" r:id="rId48"/>
    <p:sldId id="529" r:id="rId49"/>
    <p:sldId id="530" r:id="rId50"/>
    <p:sldId id="531" r:id="rId51"/>
    <p:sldId id="532" r:id="rId52"/>
    <p:sldId id="533" r:id="rId53"/>
    <p:sldId id="503" r:id="rId54"/>
    <p:sldId id="534" r:id="rId55"/>
    <p:sldId id="505" r:id="rId56"/>
    <p:sldId id="551" r:id="rId57"/>
    <p:sldId id="552" r:id="rId58"/>
    <p:sldId id="553" r:id="rId59"/>
    <p:sldId id="554" r:id="rId60"/>
    <p:sldId id="504" r:id="rId61"/>
    <p:sldId id="509" r:id="rId62"/>
    <p:sldId id="510" r:id="rId63"/>
    <p:sldId id="511" r:id="rId64"/>
    <p:sldId id="512" r:id="rId65"/>
    <p:sldId id="513" r:id="rId66"/>
    <p:sldId id="514" r:id="rId67"/>
    <p:sldId id="515" r:id="rId68"/>
    <p:sldId id="550" r:id="rId69"/>
    <p:sldId id="357" r:id="rId7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3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C9E87-E8B3-4B16-A6EC-B6CF0969B748}" type="doc">
      <dgm:prSet loTypeId="urn:microsoft.com/office/officeart/2005/8/layout/process5" loCatId="process" qsTypeId="urn:microsoft.com/office/officeart/2005/8/quickstyle/simple1" qsCatId="simple" csTypeId="urn:microsoft.com/office/officeart/2005/8/colors/colorful1#1" csCatId="colorful" phldr="1"/>
      <dgm:spPr/>
      <dgm:t>
        <a:bodyPr/>
        <a:lstStyle/>
        <a:p>
          <a:endParaRPr lang="en-IN"/>
        </a:p>
      </dgm:t>
    </dgm:pt>
    <dgm:pt modelId="{8221D460-F758-457C-B421-D1766C22A26C}">
      <dgm:prSet phldrT="[Text]" custT="1"/>
      <dgm:spPr/>
      <dgm:t>
        <a:bodyPr/>
        <a:lstStyle/>
        <a:p>
          <a:r>
            <a:rPr lang="en-IN" sz="1200" b="1" dirty="0">
              <a:solidFill>
                <a:schemeClr val="tx1"/>
              </a:solidFill>
            </a:rPr>
            <a:t>Registration </a:t>
          </a:r>
          <a:endParaRPr lang="en-IN" sz="1200" dirty="0">
            <a:solidFill>
              <a:schemeClr val="tx1"/>
            </a:solidFill>
          </a:endParaRPr>
        </a:p>
      </dgm:t>
    </dgm:pt>
    <dgm:pt modelId="{35C2886E-685F-404F-AF77-E5B1D9059D2C}" type="parTrans" cxnId="{D5E39A3C-E036-43BB-A8C2-0743B46B2EE8}">
      <dgm:prSet/>
      <dgm:spPr/>
      <dgm:t>
        <a:bodyPr/>
        <a:lstStyle/>
        <a:p>
          <a:endParaRPr lang="en-IN"/>
        </a:p>
      </dgm:t>
    </dgm:pt>
    <dgm:pt modelId="{98CEA749-53C2-4B21-9BA9-47493682BBD7}" type="sibTrans" cxnId="{D5E39A3C-E036-43BB-A8C2-0743B46B2EE8}">
      <dgm:prSet/>
      <dgm:spPr/>
      <dgm:t>
        <a:bodyPr/>
        <a:lstStyle/>
        <a:p>
          <a:endParaRPr lang="en-IN"/>
        </a:p>
      </dgm:t>
    </dgm:pt>
    <dgm:pt modelId="{91F5950D-62C9-492E-8C96-CA8B61D89938}">
      <dgm:prSet phldrT="[Text]" custT="1"/>
      <dgm:spPr/>
      <dgm:t>
        <a:bodyPr/>
        <a:lstStyle/>
        <a:p>
          <a:r>
            <a:rPr lang="en-IN" sz="1200" b="1" dirty="0">
              <a:solidFill>
                <a:schemeClr val="tx1"/>
              </a:solidFill>
            </a:rPr>
            <a:t>Filling Application Form</a:t>
          </a:r>
        </a:p>
      </dgm:t>
    </dgm:pt>
    <dgm:pt modelId="{BFC4932B-EAB1-4D7D-9DF4-6B5D0243E646}" type="parTrans" cxnId="{2FC4F3A3-F957-4DA3-82AA-FEDC7BC9A465}">
      <dgm:prSet/>
      <dgm:spPr/>
      <dgm:t>
        <a:bodyPr/>
        <a:lstStyle/>
        <a:p>
          <a:endParaRPr lang="en-IN"/>
        </a:p>
      </dgm:t>
    </dgm:pt>
    <dgm:pt modelId="{1E9DEA14-D26D-4163-9ABF-4152A8BA0A37}" type="sibTrans" cxnId="{2FC4F3A3-F957-4DA3-82AA-FEDC7BC9A465}">
      <dgm:prSet/>
      <dgm:spPr/>
      <dgm:t>
        <a:bodyPr/>
        <a:lstStyle/>
        <a:p>
          <a:endParaRPr lang="en-IN"/>
        </a:p>
      </dgm:t>
    </dgm:pt>
    <dgm:pt modelId="{28C8443F-9836-460C-AE62-585DA83D710D}">
      <dgm:prSet phldrT="[Text]" custT="1"/>
      <dgm:spPr/>
      <dgm:t>
        <a:bodyPr/>
        <a:lstStyle/>
        <a:p>
          <a:r>
            <a:rPr lang="en-IN" sz="1200" b="1" dirty="0">
              <a:solidFill>
                <a:schemeClr val="tx1"/>
              </a:solidFill>
            </a:rPr>
            <a:t>Confirmation of Admission</a:t>
          </a:r>
        </a:p>
      </dgm:t>
    </dgm:pt>
    <dgm:pt modelId="{F707BEC7-EDCA-44E7-AC19-44A722682C1B}" type="parTrans" cxnId="{0ED61F5E-A67E-47F0-8164-64F56BE1D804}">
      <dgm:prSet/>
      <dgm:spPr/>
      <dgm:t>
        <a:bodyPr/>
        <a:lstStyle/>
        <a:p>
          <a:endParaRPr lang="en-IN"/>
        </a:p>
      </dgm:t>
    </dgm:pt>
    <dgm:pt modelId="{5F48F7F6-43E3-4229-8FB9-4232C1B105B1}" type="sibTrans" cxnId="{0ED61F5E-A67E-47F0-8164-64F56BE1D804}">
      <dgm:prSet/>
      <dgm:spPr/>
      <dgm:t>
        <a:bodyPr/>
        <a:lstStyle/>
        <a:p>
          <a:endParaRPr lang="en-IN"/>
        </a:p>
      </dgm:t>
    </dgm:pt>
    <dgm:pt modelId="{E624EB74-7892-4ACE-BA8E-164B364434EF}">
      <dgm:prSet phldrT="[Text]" custT="1"/>
      <dgm:spPr/>
      <dgm:t>
        <a:bodyPr/>
        <a:lstStyle/>
        <a:p>
          <a:r>
            <a:rPr lang="en-IN" sz="1100" b="1" dirty="0">
              <a:solidFill>
                <a:schemeClr val="tx1"/>
              </a:solidFill>
            </a:rPr>
            <a:t>Confirmation email to learners with details of admission</a:t>
          </a:r>
        </a:p>
      </dgm:t>
    </dgm:pt>
    <dgm:pt modelId="{2A2A0C52-B492-4191-BCB9-7F69014FEB07}" type="parTrans" cxnId="{77BDA00B-04E8-461E-AD38-503039854BB1}">
      <dgm:prSet/>
      <dgm:spPr/>
      <dgm:t>
        <a:bodyPr/>
        <a:lstStyle/>
        <a:p>
          <a:endParaRPr lang="en-IN"/>
        </a:p>
      </dgm:t>
    </dgm:pt>
    <dgm:pt modelId="{F8446F05-9CEE-4628-B496-427E96D326BF}" type="sibTrans" cxnId="{77BDA00B-04E8-461E-AD38-503039854BB1}">
      <dgm:prSet/>
      <dgm:spPr/>
      <dgm:t>
        <a:bodyPr/>
        <a:lstStyle/>
        <a:p>
          <a:endParaRPr lang="en-IN"/>
        </a:p>
      </dgm:t>
    </dgm:pt>
    <dgm:pt modelId="{B092E4E2-5EB4-4431-A71E-94547A4AF64F}">
      <dgm:prSet phldrT="[Text]" custT="1"/>
      <dgm:spPr/>
      <dgm:t>
        <a:bodyPr/>
        <a:lstStyle/>
        <a:p>
          <a:r>
            <a:rPr lang="en-IN" sz="1200" b="1" dirty="0">
              <a:solidFill>
                <a:schemeClr val="tx1"/>
              </a:solidFill>
            </a:rPr>
            <a:t>Generation of Barcode based I-card</a:t>
          </a:r>
        </a:p>
      </dgm:t>
    </dgm:pt>
    <dgm:pt modelId="{097ED28E-D7F3-44CD-86CF-11C369B7EEF4}" type="parTrans" cxnId="{A6F1411A-6517-4E13-A960-28ABD1B8112F}">
      <dgm:prSet/>
      <dgm:spPr/>
      <dgm:t>
        <a:bodyPr/>
        <a:lstStyle/>
        <a:p>
          <a:endParaRPr lang="en-IN"/>
        </a:p>
      </dgm:t>
    </dgm:pt>
    <dgm:pt modelId="{44EE9CB3-0EA3-41C5-9B70-46F5322DF9DC}" type="sibTrans" cxnId="{A6F1411A-6517-4E13-A960-28ABD1B8112F}">
      <dgm:prSet/>
      <dgm:spPr/>
      <dgm:t>
        <a:bodyPr/>
        <a:lstStyle/>
        <a:p>
          <a:endParaRPr lang="en-IN"/>
        </a:p>
      </dgm:t>
    </dgm:pt>
    <dgm:pt modelId="{3E3BD604-0D3C-403E-9101-92283620F080}">
      <dgm:prSet custT="1"/>
      <dgm:spPr/>
      <dgm:t>
        <a:bodyPr/>
        <a:lstStyle/>
        <a:p>
          <a:r>
            <a:rPr lang="en-IN" sz="1200" b="1" dirty="0">
              <a:solidFill>
                <a:schemeClr val="tx1"/>
              </a:solidFill>
            </a:rPr>
            <a:t>Payment of fees through Payment Gateway</a:t>
          </a:r>
        </a:p>
      </dgm:t>
    </dgm:pt>
    <dgm:pt modelId="{0DA6EE83-6241-48ED-B01E-EF4301167936}" type="parTrans" cxnId="{2679217B-7D91-4B09-9734-E8229BF03932}">
      <dgm:prSet/>
      <dgm:spPr/>
      <dgm:t>
        <a:bodyPr/>
        <a:lstStyle/>
        <a:p>
          <a:endParaRPr lang="en-IN"/>
        </a:p>
      </dgm:t>
    </dgm:pt>
    <dgm:pt modelId="{52A1002A-506D-47C8-BA7C-D240068E3222}" type="sibTrans" cxnId="{2679217B-7D91-4B09-9734-E8229BF03932}">
      <dgm:prSet/>
      <dgm:spPr/>
      <dgm:t>
        <a:bodyPr/>
        <a:lstStyle/>
        <a:p>
          <a:endParaRPr lang="en-IN"/>
        </a:p>
      </dgm:t>
    </dgm:pt>
    <dgm:pt modelId="{10B3DEC3-AC81-4182-A175-A112185831E8}">
      <dgm:prSet custT="1"/>
      <dgm:spPr/>
      <dgm:t>
        <a:bodyPr/>
        <a:lstStyle/>
        <a:p>
          <a:r>
            <a:rPr lang="en-IN" sz="1200" b="1" dirty="0">
              <a:solidFill>
                <a:schemeClr val="tx1"/>
              </a:solidFill>
            </a:rPr>
            <a:t>Documents to be uploaded</a:t>
          </a:r>
        </a:p>
      </dgm:t>
    </dgm:pt>
    <dgm:pt modelId="{B4ECF912-365F-4F84-932B-3FFCA5736154}" type="parTrans" cxnId="{FE344862-AAB1-424B-A20A-E282D8E84788}">
      <dgm:prSet/>
      <dgm:spPr/>
      <dgm:t>
        <a:bodyPr/>
        <a:lstStyle/>
        <a:p>
          <a:endParaRPr lang="en-IN"/>
        </a:p>
      </dgm:t>
    </dgm:pt>
    <dgm:pt modelId="{8F5B22A0-7A7A-4207-A0ED-788BFE17242F}" type="sibTrans" cxnId="{FE344862-AAB1-424B-A20A-E282D8E84788}">
      <dgm:prSet/>
      <dgm:spPr/>
      <dgm:t>
        <a:bodyPr/>
        <a:lstStyle/>
        <a:p>
          <a:endParaRPr lang="en-IN"/>
        </a:p>
      </dgm:t>
    </dgm:pt>
    <dgm:pt modelId="{7BACE267-433D-4FB0-97AC-7A22134EE65E}">
      <dgm:prSet custT="1"/>
      <dgm:spPr/>
      <dgm:t>
        <a:bodyPr/>
        <a:lstStyle/>
        <a:p>
          <a:r>
            <a:rPr lang="en-IN" sz="1200" b="1" dirty="0">
              <a:solidFill>
                <a:schemeClr val="tx1"/>
              </a:solidFill>
            </a:rPr>
            <a:t>Verification of Application</a:t>
          </a:r>
        </a:p>
      </dgm:t>
    </dgm:pt>
    <dgm:pt modelId="{BC8D254D-CB63-47C4-B210-B342FFB2DD75}" type="parTrans" cxnId="{5A7D060E-7AFB-4F50-86A9-5DB08A92B03B}">
      <dgm:prSet/>
      <dgm:spPr/>
      <dgm:t>
        <a:bodyPr/>
        <a:lstStyle/>
        <a:p>
          <a:endParaRPr lang="en-IN"/>
        </a:p>
      </dgm:t>
    </dgm:pt>
    <dgm:pt modelId="{5393C2BA-62A8-4D28-93DE-EB40F50B01E5}" type="sibTrans" cxnId="{5A7D060E-7AFB-4F50-86A9-5DB08A92B03B}">
      <dgm:prSet/>
      <dgm:spPr/>
      <dgm:t>
        <a:bodyPr/>
        <a:lstStyle/>
        <a:p>
          <a:endParaRPr lang="en-IN"/>
        </a:p>
      </dgm:t>
    </dgm:pt>
    <dgm:pt modelId="{BACD0F17-D7E7-4839-84AA-A35378DE9324}">
      <dgm:prSet custT="1"/>
      <dgm:spPr/>
      <dgm:t>
        <a:bodyPr/>
        <a:lstStyle/>
        <a:p>
          <a:r>
            <a:rPr lang="en-IN" sz="1200" b="1" dirty="0">
              <a:solidFill>
                <a:schemeClr val="tx1"/>
              </a:solidFill>
            </a:rPr>
            <a:t>Submission of Application</a:t>
          </a:r>
        </a:p>
      </dgm:t>
    </dgm:pt>
    <dgm:pt modelId="{E0B3B74E-E19D-4BDF-A02E-EE22109298BA}" type="parTrans" cxnId="{9429521C-7818-41F8-A6B9-79D42FBA243A}">
      <dgm:prSet/>
      <dgm:spPr/>
      <dgm:t>
        <a:bodyPr/>
        <a:lstStyle/>
        <a:p>
          <a:endParaRPr lang="en-IN"/>
        </a:p>
      </dgm:t>
    </dgm:pt>
    <dgm:pt modelId="{E9EF178D-E1E4-40B2-BB6A-A51DFD8357B0}" type="sibTrans" cxnId="{9429521C-7818-41F8-A6B9-79D42FBA243A}">
      <dgm:prSet/>
      <dgm:spPr/>
      <dgm:t>
        <a:bodyPr/>
        <a:lstStyle/>
        <a:p>
          <a:endParaRPr lang="en-IN"/>
        </a:p>
      </dgm:t>
    </dgm:pt>
    <dgm:pt modelId="{34955BBA-0166-4CF9-817D-28822280EA9B}" type="pres">
      <dgm:prSet presAssocID="{720C9E87-E8B3-4B16-A6EC-B6CF0969B748}" presName="diagram" presStyleCnt="0">
        <dgm:presLayoutVars>
          <dgm:dir/>
          <dgm:resizeHandles val="exact"/>
        </dgm:presLayoutVars>
      </dgm:prSet>
      <dgm:spPr/>
    </dgm:pt>
    <dgm:pt modelId="{F7168BB3-F56E-41A4-9269-B51E75BEB126}" type="pres">
      <dgm:prSet presAssocID="{8221D460-F758-457C-B421-D1766C22A26C}" presName="node" presStyleLbl="node1" presStyleIdx="0" presStyleCnt="9">
        <dgm:presLayoutVars>
          <dgm:bulletEnabled val="1"/>
        </dgm:presLayoutVars>
      </dgm:prSet>
      <dgm:spPr/>
    </dgm:pt>
    <dgm:pt modelId="{4F3E542F-8F09-4751-97B5-D33EBBB6CE80}" type="pres">
      <dgm:prSet presAssocID="{98CEA749-53C2-4B21-9BA9-47493682BBD7}" presName="sibTrans" presStyleLbl="sibTrans2D1" presStyleIdx="0" presStyleCnt="8"/>
      <dgm:spPr/>
    </dgm:pt>
    <dgm:pt modelId="{0D32CD6B-79AC-4494-AE6B-65F90DE2716A}" type="pres">
      <dgm:prSet presAssocID="{98CEA749-53C2-4B21-9BA9-47493682BBD7}" presName="connectorText" presStyleLbl="sibTrans2D1" presStyleIdx="0" presStyleCnt="8"/>
      <dgm:spPr/>
    </dgm:pt>
    <dgm:pt modelId="{E3017D74-730C-4B49-ABAD-4B071917B3B7}" type="pres">
      <dgm:prSet presAssocID="{91F5950D-62C9-492E-8C96-CA8B61D89938}" presName="node" presStyleLbl="node1" presStyleIdx="1" presStyleCnt="9">
        <dgm:presLayoutVars>
          <dgm:bulletEnabled val="1"/>
        </dgm:presLayoutVars>
      </dgm:prSet>
      <dgm:spPr/>
    </dgm:pt>
    <dgm:pt modelId="{028A6ACD-2C25-4E5C-B997-9E7BBFEFC938}" type="pres">
      <dgm:prSet presAssocID="{1E9DEA14-D26D-4163-9ABF-4152A8BA0A37}" presName="sibTrans" presStyleLbl="sibTrans2D1" presStyleIdx="1" presStyleCnt="8"/>
      <dgm:spPr/>
    </dgm:pt>
    <dgm:pt modelId="{A783E561-A341-41E3-A2FF-9AEF58AEC3C1}" type="pres">
      <dgm:prSet presAssocID="{1E9DEA14-D26D-4163-9ABF-4152A8BA0A37}" presName="connectorText" presStyleLbl="sibTrans2D1" presStyleIdx="1" presStyleCnt="8"/>
      <dgm:spPr/>
    </dgm:pt>
    <dgm:pt modelId="{7DBDA927-AA6D-42F5-8DDC-3E0D5D148354}" type="pres">
      <dgm:prSet presAssocID="{10B3DEC3-AC81-4182-A175-A112185831E8}" presName="node" presStyleLbl="node1" presStyleIdx="2" presStyleCnt="9">
        <dgm:presLayoutVars>
          <dgm:bulletEnabled val="1"/>
        </dgm:presLayoutVars>
      </dgm:prSet>
      <dgm:spPr/>
    </dgm:pt>
    <dgm:pt modelId="{42E9160E-F509-4EF6-BD2C-49DCAD948BEC}" type="pres">
      <dgm:prSet presAssocID="{8F5B22A0-7A7A-4207-A0ED-788BFE17242F}" presName="sibTrans" presStyleLbl="sibTrans2D1" presStyleIdx="2" presStyleCnt="8"/>
      <dgm:spPr/>
    </dgm:pt>
    <dgm:pt modelId="{67D89448-6667-448B-8A58-D48B076C4DDD}" type="pres">
      <dgm:prSet presAssocID="{8F5B22A0-7A7A-4207-A0ED-788BFE17242F}" presName="connectorText" presStyleLbl="sibTrans2D1" presStyleIdx="2" presStyleCnt="8"/>
      <dgm:spPr/>
    </dgm:pt>
    <dgm:pt modelId="{AA2D01FA-98D3-4C97-859E-EB88085E31DB}" type="pres">
      <dgm:prSet presAssocID="{3E3BD604-0D3C-403E-9101-92283620F080}" presName="node" presStyleLbl="node1" presStyleIdx="3" presStyleCnt="9">
        <dgm:presLayoutVars>
          <dgm:bulletEnabled val="1"/>
        </dgm:presLayoutVars>
      </dgm:prSet>
      <dgm:spPr/>
    </dgm:pt>
    <dgm:pt modelId="{E944CC6A-9B8E-4C71-819F-E1E11CA862D1}" type="pres">
      <dgm:prSet presAssocID="{52A1002A-506D-47C8-BA7C-D240068E3222}" presName="sibTrans" presStyleLbl="sibTrans2D1" presStyleIdx="3" presStyleCnt="8"/>
      <dgm:spPr/>
    </dgm:pt>
    <dgm:pt modelId="{8163F297-77E4-46DA-9B8F-2114E5645C87}" type="pres">
      <dgm:prSet presAssocID="{52A1002A-506D-47C8-BA7C-D240068E3222}" presName="connectorText" presStyleLbl="sibTrans2D1" presStyleIdx="3" presStyleCnt="8"/>
      <dgm:spPr/>
    </dgm:pt>
    <dgm:pt modelId="{6B041DB2-69BF-4E4E-B0AB-075993162AC2}" type="pres">
      <dgm:prSet presAssocID="{BACD0F17-D7E7-4839-84AA-A35378DE9324}" presName="node" presStyleLbl="node1" presStyleIdx="4" presStyleCnt="9">
        <dgm:presLayoutVars>
          <dgm:bulletEnabled val="1"/>
        </dgm:presLayoutVars>
      </dgm:prSet>
      <dgm:spPr/>
    </dgm:pt>
    <dgm:pt modelId="{B76E4350-7980-4E51-9AA1-E2D666DB6176}" type="pres">
      <dgm:prSet presAssocID="{E9EF178D-E1E4-40B2-BB6A-A51DFD8357B0}" presName="sibTrans" presStyleLbl="sibTrans2D1" presStyleIdx="4" presStyleCnt="8"/>
      <dgm:spPr/>
    </dgm:pt>
    <dgm:pt modelId="{6F33632B-D31D-4DBF-BAA0-95151E2B6F59}" type="pres">
      <dgm:prSet presAssocID="{E9EF178D-E1E4-40B2-BB6A-A51DFD8357B0}" presName="connectorText" presStyleLbl="sibTrans2D1" presStyleIdx="4" presStyleCnt="8"/>
      <dgm:spPr/>
    </dgm:pt>
    <dgm:pt modelId="{ED6E16A7-998E-416E-A4D8-3BBC05390E2D}" type="pres">
      <dgm:prSet presAssocID="{7BACE267-433D-4FB0-97AC-7A22134EE65E}" presName="node" presStyleLbl="node1" presStyleIdx="5" presStyleCnt="9">
        <dgm:presLayoutVars>
          <dgm:bulletEnabled val="1"/>
        </dgm:presLayoutVars>
      </dgm:prSet>
      <dgm:spPr/>
    </dgm:pt>
    <dgm:pt modelId="{D832A447-FCF5-4F23-AC3B-AA7E49D01BF0}" type="pres">
      <dgm:prSet presAssocID="{5393C2BA-62A8-4D28-93DE-EB40F50B01E5}" presName="sibTrans" presStyleLbl="sibTrans2D1" presStyleIdx="5" presStyleCnt="8"/>
      <dgm:spPr/>
    </dgm:pt>
    <dgm:pt modelId="{AA53EA60-C506-4B52-A080-6FA39CBDB842}" type="pres">
      <dgm:prSet presAssocID="{5393C2BA-62A8-4D28-93DE-EB40F50B01E5}" presName="connectorText" presStyleLbl="sibTrans2D1" presStyleIdx="5" presStyleCnt="8"/>
      <dgm:spPr/>
    </dgm:pt>
    <dgm:pt modelId="{F907FF86-F4BC-474F-BA14-129D7BB6806E}" type="pres">
      <dgm:prSet presAssocID="{28C8443F-9836-460C-AE62-585DA83D710D}" presName="node" presStyleLbl="node1" presStyleIdx="6" presStyleCnt="9">
        <dgm:presLayoutVars>
          <dgm:bulletEnabled val="1"/>
        </dgm:presLayoutVars>
      </dgm:prSet>
      <dgm:spPr/>
    </dgm:pt>
    <dgm:pt modelId="{88E92E51-C881-43D3-863C-1A652B972ED9}" type="pres">
      <dgm:prSet presAssocID="{5F48F7F6-43E3-4229-8FB9-4232C1B105B1}" presName="sibTrans" presStyleLbl="sibTrans2D1" presStyleIdx="6" presStyleCnt="8"/>
      <dgm:spPr/>
    </dgm:pt>
    <dgm:pt modelId="{96EB92A9-6025-4DAF-BF88-A3B113120928}" type="pres">
      <dgm:prSet presAssocID="{5F48F7F6-43E3-4229-8FB9-4232C1B105B1}" presName="connectorText" presStyleLbl="sibTrans2D1" presStyleIdx="6" presStyleCnt="8"/>
      <dgm:spPr/>
    </dgm:pt>
    <dgm:pt modelId="{19D82895-6840-407B-A1C1-E4B4DB0BE62C}" type="pres">
      <dgm:prSet presAssocID="{E624EB74-7892-4ACE-BA8E-164B364434EF}" presName="node" presStyleLbl="node1" presStyleIdx="7" presStyleCnt="9">
        <dgm:presLayoutVars>
          <dgm:bulletEnabled val="1"/>
        </dgm:presLayoutVars>
      </dgm:prSet>
      <dgm:spPr/>
    </dgm:pt>
    <dgm:pt modelId="{716F6E81-1DB0-4AA8-854F-5C220BB87910}" type="pres">
      <dgm:prSet presAssocID="{F8446F05-9CEE-4628-B496-427E96D326BF}" presName="sibTrans" presStyleLbl="sibTrans2D1" presStyleIdx="7" presStyleCnt="8"/>
      <dgm:spPr/>
    </dgm:pt>
    <dgm:pt modelId="{37E76F0D-552D-4B5F-B816-337D39004708}" type="pres">
      <dgm:prSet presAssocID="{F8446F05-9CEE-4628-B496-427E96D326BF}" presName="connectorText" presStyleLbl="sibTrans2D1" presStyleIdx="7" presStyleCnt="8"/>
      <dgm:spPr/>
    </dgm:pt>
    <dgm:pt modelId="{07611526-343F-4E1A-9D88-EF488655C62A}" type="pres">
      <dgm:prSet presAssocID="{B092E4E2-5EB4-4431-A71E-94547A4AF64F}" presName="node" presStyleLbl="node1" presStyleIdx="8" presStyleCnt="9">
        <dgm:presLayoutVars>
          <dgm:bulletEnabled val="1"/>
        </dgm:presLayoutVars>
      </dgm:prSet>
      <dgm:spPr/>
    </dgm:pt>
  </dgm:ptLst>
  <dgm:cxnLst>
    <dgm:cxn modelId="{77BDA00B-04E8-461E-AD38-503039854BB1}" srcId="{720C9E87-E8B3-4B16-A6EC-B6CF0969B748}" destId="{E624EB74-7892-4ACE-BA8E-164B364434EF}" srcOrd="7" destOrd="0" parTransId="{2A2A0C52-B492-4191-BCB9-7F69014FEB07}" sibTransId="{F8446F05-9CEE-4628-B496-427E96D326BF}"/>
    <dgm:cxn modelId="{5A7D060E-7AFB-4F50-86A9-5DB08A92B03B}" srcId="{720C9E87-E8B3-4B16-A6EC-B6CF0969B748}" destId="{7BACE267-433D-4FB0-97AC-7A22134EE65E}" srcOrd="5" destOrd="0" parTransId="{BC8D254D-CB63-47C4-B210-B342FFB2DD75}" sibTransId="{5393C2BA-62A8-4D28-93DE-EB40F50B01E5}"/>
    <dgm:cxn modelId="{29F21F10-2E0F-4609-85E2-535BABAED8E7}" type="presOf" srcId="{720C9E87-E8B3-4B16-A6EC-B6CF0969B748}" destId="{34955BBA-0166-4CF9-817D-28822280EA9B}" srcOrd="0" destOrd="0" presId="urn:microsoft.com/office/officeart/2005/8/layout/process5"/>
    <dgm:cxn modelId="{CD4BFD10-8753-40D5-BE92-6F1E1DED624E}" type="presOf" srcId="{52A1002A-506D-47C8-BA7C-D240068E3222}" destId="{8163F297-77E4-46DA-9B8F-2114E5645C87}" srcOrd="1" destOrd="0" presId="urn:microsoft.com/office/officeart/2005/8/layout/process5"/>
    <dgm:cxn modelId="{A6F1411A-6517-4E13-A960-28ABD1B8112F}" srcId="{720C9E87-E8B3-4B16-A6EC-B6CF0969B748}" destId="{B092E4E2-5EB4-4431-A71E-94547A4AF64F}" srcOrd="8" destOrd="0" parTransId="{097ED28E-D7F3-44CD-86CF-11C369B7EEF4}" sibTransId="{44EE9CB3-0EA3-41C5-9B70-46F5322DF9DC}"/>
    <dgm:cxn modelId="{9429521C-7818-41F8-A6B9-79D42FBA243A}" srcId="{720C9E87-E8B3-4B16-A6EC-B6CF0969B748}" destId="{BACD0F17-D7E7-4839-84AA-A35378DE9324}" srcOrd="4" destOrd="0" parTransId="{E0B3B74E-E19D-4BDF-A02E-EE22109298BA}" sibTransId="{E9EF178D-E1E4-40B2-BB6A-A51DFD8357B0}"/>
    <dgm:cxn modelId="{77411622-A96A-417D-BBF9-FBDF9CCC52AE}" type="presOf" srcId="{BACD0F17-D7E7-4839-84AA-A35378DE9324}" destId="{6B041DB2-69BF-4E4E-B0AB-075993162AC2}" srcOrd="0" destOrd="0" presId="urn:microsoft.com/office/officeart/2005/8/layout/process5"/>
    <dgm:cxn modelId="{9F89783C-9C7C-4557-83EB-260EEE037FB6}" type="presOf" srcId="{10B3DEC3-AC81-4182-A175-A112185831E8}" destId="{7DBDA927-AA6D-42F5-8DDC-3E0D5D148354}" srcOrd="0" destOrd="0" presId="urn:microsoft.com/office/officeart/2005/8/layout/process5"/>
    <dgm:cxn modelId="{D5E39A3C-E036-43BB-A8C2-0743B46B2EE8}" srcId="{720C9E87-E8B3-4B16-A6EC-B6CF0969B748}" destId="{8221D460-F758-457C-B421-D1766C22A26C}" srcOrd="0" destOrd="0" parTransId="{35C2886E-685F-404F-AF77-E5B1D9059D2C}" sibTransId="{98CEA749-53C2-4B21-9BA9-47493682BBD7}"/>
    <dgm:cxn modelId="{0ED61F5E-A67E-47F0-8164-64F56BE1D804}" srcId="{720C9E87-E8B3-4B16-A6EC-B6CF0969B748}" destId="{28C8443F-9836-460C-AE62-585DA83D710D}" srcOrd="6" destOrd="0" parTransId="{F707BEC7-EDCA-44E7-AC19-44A722682C1B}" sibTransId="{5F48F7F6-43E3-4229-8FB9-4232C1B105B1}"/>
    <dgm:cxn modelId="{F2C18061-F9CF-4F91-8148-BFF5076DE29E}" type="presOf" srcId="{8221D460-F758-457C-B421-D1766C22A26C}" destId="{F7168BB3-F56E-41A4-9269-B51E75BEB126}" srcOrd="0" destOrd="0" presId="urn:microsoft.com/office/officeart/2005/8/layout/process5"/>
    <dgm:cxn modelId="{FE344862-AAB1-424B-A20A-E282D8E84788}" srcId="{720C9E87-E8B3-4B16-A6EC-B6CF0969B748}" destId="{10B3DEC3-AC81-4182-A175-A112185831E8}" srcOrd="2" destOrd="0" parTransId="{B4ECF912-365F-4F84-932B-3FFCA5736154}" sibTransId="{8F5B22A0-7A7A-4207-A0ED-788BFE17242F}"/>
    <dgm:cxn modelId="{AFA09047-0FD4-4A80-B4FB-BAB190DA5703}" type="presOf" srcId="{1E9DEA14-D26D-4163-9ABF-4152A8BA0A37}" destId="{A783E561-A341-41E3-A2FF-9AEF58AEC3C1}" srcOrd="1" destOrd="0" presId="urn:microsoft.com/office/officeart/2005/8/layout/process5"/>
    <dgm:cxn modelId="{30B6814D-962E-4F21-93E0-F9BE6A914F60}" type="presOf" srcId="{98CEA749-53C2-4B21-9BA9-47493682BBD7}" destId="{4F3E542F-8F09-4751-97B5-D33EBBB6CE80}" srcOrd="0" destOrd="0" presId="urn:microsoft.com/office/officeart/2005/8/layout/process5"/>
    <dgm:cxn modelId="{4483796F-64D4-47AF-8196-F724AF4A8846}" type="presOf" srcId="{5393C2BA-62A8-4D28-93DE-EB40F50B01E5}" destId="{D832A447-FCF5-4F23-AC3B-AA7E49D01BF0}" srcOrd="0" destOrd="0" presId="urn:microsoft.com/office/officeart/2005/8/layout/process5"/>
    <dgm:cxn modelId="{272BE274-8DA7-40FB-B89A-4B43615BE2E7}" type="presOf" srcId="{E9EF178D-E1E4-40B2-BB6A-A51DFD8357B0}" destId="{B76E4350-7980-4E51-9AA1-E2D666DB6176}" srcOrd="0" destOrd="0" presId="urn:microsoft.com/office/officeart/2005/8/layout/process5"/>
    <dgm:cxn modelId="{6A26B256-58E0-4C4E-8DA2-62B745DC4A5E}" type="presOf" srcId="{91F5950D-62C9-492E-8C96-CA8B61D89938}" destId="{E3017D74-730C-4B49-ABAD-4B071917B3B7}" srcOrd="0" destOrd="0" presId="urn:microsoft.com/office/officeart/2005/8/layout/process5"/>
    <dgm:cxn modelId="{EF8C9E77-8C51-416A-A3B6-0A0C89F4B38F}" type="presOf" srcId="{52A1002A-506D-47C8-BA7C-D240068E3222}" destId="{E944CC6A-9B8E-4C71-819F-E1E11CA862D1}" srcOrd="0" destOrd="0" presId="urn:microsoft.com/office/officeart/2005/8/layout/process5"/>
    <dgm:cxn modelId="{2679217B-7D91-4B09-9734-E8229BF03932}" srcId="{720C9E87-E8B3-4B16-A6EC-B6CF0969B748}" destId="{3E3BD604-0D3C-403E-9101-92283620F080}" srcOrd="3" destOrd="0" parTransId="{0DA6EE83-6241-48ED-B01E-EF4301167936}" sibTransId="{52A1002A-506D-47C8-BA7C-D240068E3222}"/>
    <dgm:cxn modelId="{115C7692-96D2-43AA-9728-C2D52A5D356E}" type="presOf" srcId="{8F5B22A0-7A7A-4207-A0ED-788BFE17242F}" destId="{42E9160E-F509-4EF6-BD2C-49DCAD948BEC}" srcOrd="0" destOrd="0" presId="urn:microsoft.com/office/officeart/2005/8/layout/process5"/>
    <dgm:cxn modelId="{36E6CB9D-8D66-482B-8B97-E6745EEB7C18}" type="presOf" srcId="{3E3BD604-0D3C-403E-9101-92283620F080}" destId="{AA2D01FA-98D3-4C97-859E-EB88085E31DB}" srcOrd="0" destOrd="0" presId="urn:microsoft.com/office/officeart/2005/8/layout/process5"/>
    <dgm:cxn modelId="{2FC4F3A3-F957-4DA3-82AA-FEDC7BC9A465}" srcId="{720C9E87-E8B3-4B16-A6EC-B6CF0969B748}" destId="{91F5950D-62C9-492E-8C96-CA8B61D89938}" srcOrd="1" destOrd="0" parTransId="{BFC4932B-EAB1-4D7D-9DF4-6B5D0243E646}" sibTransId="{1E9DEA14-D26D-4163-9ABF-4152A8BA0A37}"/>
    <dgm:cxn modelId="{621482A5-19FF-467B-9A6C-7F9678FF171A}" type="presOf" srcId="{E9EF178D-E1E4-40B2-BB6A-A51DFD8357B0}" destId="{6F33632B-D31D-4DBF-BAA0-95151E2B6F59}" srcOrd="1" destOrd="0" presId="urn:microsoft.com/office/officeart/2005/8/layout/process5"/>
    <dgm:cxn modelId="{BDBAC9AD-B3D5-409F-951E-44C92DA965C9}" type="presOf" srcId="{28C8443F-9836-460C-AE62-585DA83D710D}" destId="{F907FF86-F4BC-474F-BA14-129D7BB6806E}" srcOrd="0" destOrd="0" presId="urn:microsoft.com/office/officeart/2005/8/layout/process5"/>
    <dgm:cxn modelId="{DC0A79AF-8E41-4EE8-964D-604668763639}" type="presOf" srcId="{F8446F05-9CEE-4628-B496-427E96D326BF}" destId="{37E76F0D-552D-4B5F-B816-337D39004708}" srcOrd="1" destOrd="0" presId="urn:microsoft.com/office/officeart/2005/8/layout/process5"/>
    <dgm:cxn modelId="{704DF9B0-6604-47B3-85E4-7FC1DEA96D41}" type="presOf" srcId="{1E9DEA14-D26D-4163-9ABF-4152A8BA0A37}" destId="{028A6ACD-2C25-4E5C-B997-9E7BBFEFC938}" srcOrd="0" destOrd="0" presId="urn:microsoft.com/office/officeart/2005/8/layout/process5"/>
    <dgm:cxn modelId="{7F12B8B6-7B7C-4757-A937-1203C9CDE924}" type="presOf" srcId="{B092E4E2-5EB4-4431-A71E-94547A4AF64F}" destId="{07611526-343F-4E1A-9D88-EF488655C62A}" srcOrd="0" destOrd="0" presId="urn:microsoft.com/office/officeart/2005/8/layout/process5"/>
    <dgm:cxn modelId="{4A0A39C4-BED2-480B-909A-55A7E293E9DF}" type="presOf" srcId="{5F48F7F6-43E3-4229-8FB9-4232C1B105B1}" destId="{96EB92A9-6025-4DAF-BF88-A3B113120928}" srcOrd="1" destOrd="0" presId="urn:microsoft.com/office/officeart/2005/8/layout/process5"/>
    <dgm:cxn modelId="{ACE2ADC7-3138-43DE-A07B-6412F6EFEA19}" type="presOf" srcId="{98CEA749-53C2-4B21-9BA9-47493682BBD7}" destId="{0D32CD6B-79AC-4494-AE6B-65F90DE2716A}" srcOrd="1" destOrd="0" presId="urn:microsoft.com/office/officeart/2005/8/layout/process5"/>
    <dgm:cxn modelId="{B08BE1C7-C735-4D0C-AB75-7BC418D94F91}" type="presOf" srcId="{8F5B22A0-7A7A-4207-A0ED-788BFE17242F}" destId="{67D89448-6667-448B-8A58-D48B076C4DDD}" srcOrd="1" destOrd="0" presId="urn:microsoft.com/office/officeart/2005/8/layout/process5"/>
    <dgm:cxn modelId="{98EB4CC9-B0B0-42E0-A1C6-8F0AB5AD5E46}" type="presOf" srcId="{5F48F7F6-43E3-4229-8FB9-4232C1B105B1}" destId="{88E92E51-C881-43D3-863C-1A652B972ED9}" srcOrd="0" destOrd="0" presId="urn:microsoft.com/office/officeart/2005/8/layout/process5"/>
    <dgm:cxn modelId="{623470CB-B302-4A5E-ACBB-4314F2C84A73}" type="presOf" srcId="{F8446F05-9CEE-4628-B496-427E96D326BF}" destId="{716F6E81-1DB0-4AA8-854F-5C220BB87910}" srcOrd="0" destOrd="0" presId="urn:microsoft.com/office/officeart/2005/8/layout/process5"/>
    <dgm:cxn modelId="{8C4C12D2-E07F-4AA5-8826-0D021D3D604A}" type="presOf" srcId="{7BACE267-433D-4FB0-97AC-7A22134EE65E}" destId="{ED6E16A7-998E-416E-A4D8-3BBC05390E2D}" srcOrd="0" destOrd="0" presId="urn:microsoft.com/office/officeart/2005/8/layout/process5"/>
    <dgm:cxn modelId="{12E0DDEA-1AAC-401A-99B6-FC1442B4B6D4}" type="presOf" srcId="{5393C2BA-62A8-4D28-93DE-EB40F50B01E5}" destId="{AA53EA60-C506-4B52-A080-6FA39CBDB842}" srcOrd="1" destOrd="0" presId="urn:microsoft.com/office/officeart/2005/8/layout/process5"/>
    <dgm:cxn modelId="{B37BDCF0-3F17-4DEC-812F-AFBD5CA253C1}" type="presOf" srcId="{E624EB74-7892-4ACE-BA8E-164B364434EF}" destId="{19D82895-6840-407B-A1C1-E4B4DB0BE62C}" srcOrd="0" destOrd="0" presId="urn:microsoft.com/office/officeart/2005/8/layout/process5"/>
    <dgm:cxn modelId="{E0AC5109-84AF-4405-BD71-36BE2AB39E4D}" type="presParOf" srcId="{34955BBA-0166-4CF9-817D-28822280EA9B}" destId="{F7168BB3-F56E-41A4-9269-B51E75BEB126}" srcOrd="0" destOrd="0" presId="urn:microsoft.com/office/officeart/2005/8/layout/process5"/>
    <dgm:cxn modelId="{05009344-38F0-4745-A678-DC863EEA9B02}" type="presParOf" srcId="{34955BBA-0166-4CF9-817D-28822280EA9B}" destId="{4F3E542F-8F09-4751-97B5-D33EBBB6CE80}" srcOrd="1" destOrd="0" presId="urn:microsoft.com/office/officeart/2005/8/layout/process5"/>
    <dgm:cxn modelId="{DE7BD8A4-5580-48F7-99A6-9411B040D6A1}" type="presParOf" srcId="{4F3E542F-8F09-4751-97B5-D33EBBB6CE80}" destId="{0D32CD6B-79AC-4494-AE6B-65F90DE2716A}" srcOrd="0" destOrd="0" presId="urn:microsoft.com/office/officeart/2005/8/layout/process5"/>
    <dgm:cxn modelId="{AA55B58A-18D6-4F5F-86FF-D89F6ABE05F0}" type="presParOf" srcId="{34955BBA-0166-4CF9-817D-28822280EA9B}" destId="{E3017D74-730C-4B49-ABAD-4B071917B3B7}" srcOrd="2" destOrd="0" presId="urn:microsoft.com/office/officeart/2005/8/layout/process5"/>
    <dgm:cxn modelId="{6EA364AC-11F1-40A9-9714-41020F1694B4}" type="presParOf" srcId="{34955BBA-0166-4CF9-817D-28822280EA9B}" destId="{028A6ACD-2C25-4E5C-B997-9E7BBFEFC938}" srcOrd="3" destOrd="0" presId="urn:microsoft.com/office/officeart/2005/8/layout/process5"/>
    <dgm:cxn modelId="{BA0FA947-48E2-405A-9608-2F7A55DCB80B}" type="presParOf" srcId="{028A6ACD-2C25-4E5C-B997-9E7BBFEFC938}" destId="{A783E561-A341-41E3-A2FF-9AEF58AEC3C1}" srcOrd="0" destOrd="0" presId="urn:microsoft.com/office/officeart/2005/8/layout/process5"/>
    <dgm:cxn modelId="{10AD541B-103C-4A75-A682-018D0ACD9C3F}" type="presParOf" srcId="{34955BBA-0166-4CF9-817D-28822280EA9B}" destId="{7DBDA927-AA6D-42F5-8DDC-3E0D5D148354}" srcOrd="4" destOrd="0" presId="urn:microsoft.com/office/officeart/2005/8/layout/process5"/>
    <dgm:cxn modelId="{A38171FD-FE5A-477C-BFB2-9BE159AEF0FA}" type="presParOf" srcId="{34955BBA-0166-4CF9-817D-28822280EA9B}" destId="{42E9160E-F509-4EF6-BD2C-49DCAD948BEC}" srcOrd="5" destOrd="0" presId="urn:microsoft.com/office/officeart/2005/8/layout/process5"/>
    <dgm:cxn modelId="{41C4509A-3DBA-4680-986C-0DD9EFA60AE1}" type="presParOf" srcId="{42E9160E-F509-4EF6-BD2C-49DCAD948BEC}" destId="{67D89448-6667-448B-8A58-D48B076C4DDD}" srcOrd="0" destOrd="0" presId="urn:microsoft.com/office/officeart/2005/8/layout/process5"/>
    <dgm:cxn modelId="{D022B641-0504-4FFD-8961-6EA11B896528}" type="presParOf" srcId="{34955BBA-0166-4CF9-817D-28822280EA9B}" destId="{AA2D01FA-98D3-4C97-859E-EB88085E31DB}" srcOrd="6" destOrd="0" presId="urn:microsoft.com/office/officeart/2005/8/layout/process5"/>
    <dgm:cxn modelId="{D2B1EBA4-F431-4AA0-8C7E-3A8246D69C47}" type="presParOf" srcId="{34955BBA-0166-4CF9-817D-28822280EA9B}" destId="{E944CC6A-9B8E-4C71-819F-E1E11CA862D1}" srcOrd="7" destOrd="0" presId="urn:microsoft.com/office/officeart/2005/8/layout/process5"/>
    <dgm:cxn modelId="{743995BF-2CBC-4E0F-A9E6-B966C08326E7}" type="presParOf" srcId="{E944CC6A-9B8E-4C71-819F-E1E11CA862D1}" destId="{8163F297-77E4-46DA-9B8F-2114E5645C87}" srcOrd="0" destOrd="0" presId="urn:microsoft.com/office/officeart/2005/8/layout/process5"/>
    <dgm:cxn modelId="{9E4A0A05-0422-4179-90C5-0D5773937EAB}" type="presParOf" srcId="{34955BBA-0166-4CF9-817D-28822280EA9B}" destId="{6B041DB2-69BF-4E4E-B0AB-075993162AC2}" srcOrd="8" destOrd="0" presId="urn:microsoft.com/office/officeart/2005/8/layout/process5"/>
    <dgm:cxn modelId="{D9C109A6-334C-444A-8669-688246AA82C4}" type="presParOf" srcId="{34955BBA-0166-4CF9-817D-28822280EA9B}" destId="{B76E4350-7980-4E51-9AA1-E2D666DB6176}" srcOrd="9" destOrd="0" presId="urn:microsoft.com/office/officeart/2005/8/layout/process5"/>
    <dgm:cxn modelId="{5989B495-FC68-416F-9183-DB687D8265F1}" type="presParOf" srcId="{B76E4350-7980-4E51-9AA1-E2D666DB6176}" destId="{6F33632B-D31D-4DBF-BAA0-95151E2B6F59}" srcOrd="0" destOrd="0" presId="urn:microsoft.com/office/officeart/2005/8/layout/process5"/>
    <dgm:cxn modelId="{BC64F0AE-78ED-4715-9336-C0A2A9A8F5B1}" type="presParOf" srcId="{34955BBA-0166-4CF9-817D-28822280EA9B}" destId="{ED6E16A7-998E-416E-A4D8-3BBC05390E2D}" srcOrd="10" destOrd="0" presId="urn:microsoft.com/office/officeart/2005/8/layout/process5"/>
    <dgm:cxn modelId="{6B5F9C7A-7B99-44C6-A600-5E690AA8C785}" type="presParOf" srcId="{34955BBA-0166-4CF9-817D-28822280EA9B}" destId="{D832A447-FCF5-4F23-AC3B-AA7E49D01BF0}" srcOrd="11" destOrd="0" presId="urn:microsoft.com/office/officeart/2005/8/layout/process5"/>
    <dgm:cxn modelId="{38CD1AAE-9B45-4A80-8A2C-5D2CA9FFFFCA}" type="presParOf" srcId="{D832A447-FCF5-4F23-AC3B-AA7E49D01BF0}" destId="{AA53EA60-C506-4B52-A080-6FA39CBDB842}" srcOrd="0" destOrd="0" presId="urn:microsoft.com/office/officeart/2005/8/layout/process5"/>
    <dgm:cxn modelId="{0288CA8A-244C-45AB-AF73-45F472744817}" type="presParOf" srcId="{34955BBA-0166-4CF9-817D-28822280EA9B}" destId="{F907FF86-F4BC-474F-BA14-129D7BB6806E}" srcOrd="12" destOrd="0" presId="urn:microsoft.com/office/officeart/2005/8/layout/process5"/>
    <dgm:cxn modelId="{6D3A77D9-1F3C-4965-AB18-EE654EB2EAA9}" type="presParOf" srcId="{34955BBA-0166-4CF9-817D-28822280EA9B}" destId="{88E92E51-C881-43D3-863C-1A652B972ED9}" srcOrd="13" destOrd="0" presId="urn:microsoft.com/office/officeart/2005/8/layout/process5"/>
    <dgm:cxn modelId="{4D069861-37C1-4108-9746-CDC57FA795AF}" type="presParOf" srcId="{88E92E51-C881-43D3-863C-1A652B972ED9}" destId="{96EB92A9-6025-4DAF-BF88-A3B113120928}" srcOrd="0" destOrd="0" presId="urn:microsoft.com/office/officeart/2005/8/layout/process5"/>
    <dgm:cxn modelId="{69873442-1F13-4231-95DF-D5F14B5E29D7}" type="presParOf" srcId="{34955BBA-0166-4CF9-817D-28822280EA9B}" destId="{19D82895-6840-407B-A1C1-E4B4DB0BE62C}" srcOrd="14" destOrd="0" presId="urn:microsoft.com/office/officeart/2005/8/layout/process5"/>
    <dgm:cxn modelId="{18468152-DA63-4BCB-8474-613F6663248A}" type="presParOf" srcId="{34955BBA-0166-4CF9-817D-28822280EA9B}" destId="{716F6E81-1DB0-4AA8-854F-5C220BB87910}" srcOrd="15" destOrd="0" presId="urn:microsoft.com/office/officeart/2005/8/layout/process5"/>
    <dgm:cxn modelId="{FE840F23-3D47-4201-9737-8932F31E6FA9}" type="presParOf" srcId="{716F6E81-1DB0-4AA8-854F-5C220BB87910}" destId="{37E76F0D-552D-4B5F-B816-337D39004708}" srcOrd="0" destOrd="0" presId="urn:microsoft.com/office/officeart/2005/8/layout/process5"/>
    <dgm:cxn modelId="{A339C4B0-4580-4FE7-B3A3-CC0AF7E5DA88}" type="presParOf" srcId="{34955BBA-0166-4CF9-817D-28822280EA9B}" destId="{07611526-343F-4E1A-9D88-EF488655C62A}"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217F58-CD27-4FAB-9700-73B5144050C4}"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GB"/>
        </a:p>
      </dgm:t>
    </dgm:pt>
    <dgm:pt modelId="{DEC06E50-47A7-41F9-9E76-1C72A796A4D1}">
      <dgm:prSet phldrT="[Text]"/>
      <dgm:spPr/>
      <dgm:t>
        <a:bodyPr/>
        <a:lstStyle/>
        <a:p>
          <a:r>
            <a:rPr lang="en-GB" b="1" spc="-30" dirty="0">
              <a:solidFill>
                <a:schemeClr val="tx1"/>
              </a:solidFill>
              <a:latin typeface="Arial"/>
              <a:cs typeface="Arial"/>
            </a:rPr>
            <a:t>Pre-</a:t>
          </a:r>
          <a:r>
            <a:rPr lang="en-GB" b="1" spc="-10" dirty="0">
              <a:solidFill>
                <a:schemeClr val="tx1"/>
              </a:solidFill>
              <a:latin typeface="Arial"/>
              <a:cs typeface="Arial"/>
            </a:rPr>
            <a:t>Examination</a:t>
          </a:r>
          <a:endParaRPr lang="en-GB" b="1" dirty="0">
            <a:solidFill>
              <a:schemeClr val="tx1"/>
            </a:solidFill>
          </a:endParaRPr>
        </a:p>
      </dgm:t>
    </dgm:pt>
    <dgm:pt modelId="{23D51E75-03E0-47F9-B658-7432A53B378D}" type="sibTrans" cxnId="{C5F1AD64-E55E-4DBB-92D4-5C38984538BA}">
      <dgm:prSet/>
      <dgm:spPr/>
      <dgm:t>
        <a:bodyPr/>
        <a:lstStyle/>
        <a:p>
          <a:endParaRPr lang="en-GB"/>
        </a:p>
      </dgm:t>
    </dgm:pt>
    <dgm:pt modelId="{3E54FE33-3EC9-4C6A-A69E-D313DD81F547}" type="parTrans" cxnId="{C5F1AD64-E55E-4DBB-92D4-5C38984538BA}">
      <dgm:prSet/>
      <dgm:spPr/>
      <dgm:t>
        <a:bodyPr/>
        <a:lstStyle/>
        <a:p>
          <a:endParaRPr lang="en-GB"/>
        </a:p>
      </dgm:t>
    </dgm:pt>
    <dgm:pt modelId="{32284851-B4A8-4A8E-A12B-7850B8BF4138}">
      <dgm:prSet phldrT="[Text]"/>
      <dgm:spPr/>
      <dgm:t>
        <a:bodyPr/>
        <a:lstStyle/>
        <a:p>
          <a:r>
            <a:rPr lang="en-GB" b="1" spc="-10" dirty="0">
              <a:solidFill>
                <a:schemeClr val="tx1"/>
              </a:solidFill>
              <a:latin typeface="Arial"/>
              <a:cs typeface="Arial"/>
            </a:rPr>
            <a:t>Examination</a:t>
          </a:r>
          <a:endParaRPr lang="en-GB" b="1" dirty="0">
            <a:solidFill>
              <a:schemeClr val="tx1"/>
            </a:solidFill>
          </a:endParaRPr>
        </a:p>
      </dgm:t>
    </dgm:pt>
    <dgm:pt modelId="{8832FCA9-A41C-4D20-B922-F88D899ADC02}" type="sibTrans" cxnId="{DC0B9377-BF7F-487B-9126-A3B90699F90F}">
      <dgm:prSet/>
      <dgm:spPr/>
      <dgm:t>
        <a:bodyPr/>
        <a:lstStyle/>
        <a:p>
          <a:endParaRPr lang="en-GB"/>
        </a:p>
      </dgm:t>
    </dgm:pt>
    <dgm:pt modelId="{CDF122AB-17D7-48F8-915D-DE26F7F0D88D}" type="parTrans" cxnId="{DC0B9377-BF7F-487B-9126-A3B90699F90F}">
      <dgm:prSet/>
      <dgm:spPr/>
      <dgm:t>
        <a:bodyPr/>
        <a:lstStyle/>
        <a:p>
          <a:endParaRPr lang="en-GB"/>
        </a:p>
      </dgm:t>
    </dgm:pt>
    <dgm:pt modelId="{F721F8B8-63E8-4443-89DB-9D2F9494C90D}">
      <dgm:prSet/>
      <dgm:spPr/>
      <dgm:t>
        <a:bodyPr/>
        <a:lstStyle/>
        <a:p>
          <a:r>
            <a:rPr lang="en-GB" b="1" spc="-10" dirty="0">
              <a:solidFill>
                <a:schemeClr val="tx1"/>
              </a:solidFill>
              <a:latin typeface="Arial"/>
              <a:cs typeface="Arial"/>
            </a:rPr>
            <a:t>Post-Examination</a:t>
          </a:r>
          <a:endParaRPr lang="en-GB" b="1" dirty="0">
            <a:solidFill>
              <a:schemeClr val="tx1"/>
            </a:solidFill>
            <a:latin typeface="Arial"/>
            <a:cs typeface="Arial"/>
          </a:endParaRPr>
        </a:p>
      </dgm:t>
    </dgm:pt>
    <dgm:pt modelId="{E47786C2-0019-4EC9-9E27-F0E2147AA6B0}" type="sibTrans" cxnId="{D6C7C659-D6B3-4BE7-9AC4-9D1DD276E304}">
      <dgm:prSet/>
      <dgm:spPr/>
      <dgm:t>
        <a:bodyPr/>
        <a:lstStyle/>
        <a:p>
          <a:endParaRPr lang="en-GB"/>
        </a:p>
      </dgm:t>
    </dgm:pt>
    <dgm:pt modelId="{06A070F7-C673-44FB-916E-88FD4A7920F1}" type="parTrans" cxnId="{D6C7C659-D6B3-4BE7-9AC4-9D1DD276E304}">
      <dgm:prSet/>
      <dgm:spPr/>
      <dgm:t>
        <a:bodyPr/>
        <a:lstStyle/>
        <a:p>
          <a:endParaRPr lang="en-GB"/>
        </a:p>
      </dgm:t>
    </dgm:pt>
    <dgm:pt modelId="{F460AF7A-D39C-48FC-9AA3-7E2E8874DF17}" type="pres">
      <dgm:prSet presAssocID="{6D217F58-CD27-4FAB-9700-73B5144050C4}" presName="compositeShape" presStyleCnt="0">
        <dgm:presLayoutVars>
          <dgm:chMax val="7"/>
          <dgm:dir/>
          <dgm:resizeHandles val="exact"/>
        </dgm:presLayoutVars>
      </dgm:prSet>
      <dgm:spPr/>
    </dgm:pt>
    <dgm:pt modelId="{143C302A-92D7-4BF2-89D2-0B50E7462AB7}" type="pres">
      <dgm:prSet presAssocID="{6D217F58-CD27-4FAB-9700-73B5144050C4}" presName="wedge1" presStyleLbl="node1" presStyleIdx="0" presStyleCnt="3" custScaleX="119601" custScaleY="112818"/>
      <dgm:spPr/>
    </dgm:pt>
    <dgm:pt modelId="{C54A346E-0609-425D-9B64-DD6F4F1DBD24}" type="pres">
      <dgm:prSet presAssocID="{6D217F58-CD27-4FAB-9700-73B5144050C4}" presName="dummy1a" presStyleCnt="0"/>
      <dgm:spPr/>
    </dgm:pt>
    <dgm:pt modelId="{9CCEDF38-2A16-44D6-8502-5400DFBFF8CB}" type="pres">
      <dgm:prSet presAssocID="{6D217F58-CD27-4FAB-9700-73B5144050C4}" presName="dummy1b" presStyleCnt="0"/>
      <dgm:spPr/>
    </dgm:pt>
    <dgm:pt modelId="{3CEC420D-2116-48D3-A00F-1418DBCA2858}" type="pres">
      <dgm:prSet presAssocID="{6D217F58-CD27-4FAB-9700-73B5144050C4}" presName="wedge1Tx" presStyleLbl="node1" presStyleIdx="0" presStyleCnt="3">
        <dgm:presLayoutVars>
          <dgm:chMax val="0"/>
          <dgm:chPref val="0"/>
          <dgm:bulletEnabled val="1"/>
        </dgm:presLayoutVars>
      </dgm:prSet>
      <dgm:spPr/>
    </dgm:pt>
    <dgm:pt modelId="{64BCD3EA-053E-4B42-989E-55A018B60E16}" type="pres">
      <dgm:prSet presAssocID="{6D217F58-CD27-4FAB-9700-73B5144050C4}" presName="wedge2" presStyleLbl="node1" presStyleIdx="1" presStyleCnt="3" custScaleX="119601" custScaleY="112818"/>
      <dgm:spPr/>
    </dgm:pt>
    <dgm:pt modelId="{9A24C762-66B4-4F29-B241-19987BA7C2B9}" type="pres">
      <dgm:prSet presAssocID="{6D217F58-CD27-4FAB-9700-73B5144050C4}" presName="dummy2a" presStyleCnt="0"/>
      <dgm:spPr/>
    </dgm:pt>
    <dgm:pt modelId="{E59AC93F-0C5B-405E-AF8E-4828AB2162D1}" type="pres">
      <dgm:prSet presAssocID="{6D217F58-CD27-4FAB-9700-73B5144050C4}" presName="dummy2b" presStyleCnt="0"/>
      <dgm:spPr/>
    </dgm:pt>
    <dgm:pt modelId="{9261CE10-AFEB-4BE7-B6E3-329C77DDFAD7}" type="pres">
      <dgm:prSet presAssocID="{6D217F58-CD27-4FAB-9700-73B5144050C4}" presName="wedge2Tx" presStyleLbl="node1" presStyleIdx="1" presStyleCnt="3">
        <dgm:presLayoutVars>
          <dgm:chMax val="0"/>
          <dgm:chPref val="0"/>
          <dgm:bulletEnabled val="1"/>
        </dgm:presLayoutVars>
      </dgm:prSet>
      <dgm:spPr/>
    </dgm:pt>
    <dgm:pt modelId="{66638EE4-1C37-4237-9465-6B778A9D32BC}" type="pres">
      <dgm:prSet presAssocID="{6D217F58-CD27-4FAB-9700-73B5144050C4}" presName="wedge3" presStyleLbl="node1" presStyleIdx="2" presStyleCnt="3" custScaleX="119601" custScaleY="112818"/>
      <dgm:spPr/>
    </dgm:pt>
    <dgm:pt modelId="{D577BE8F-80D7-4206-A672-5905DFC7A24E}" type="pres">
      <dgm:prSet presAssocID="{6D217F58-CD27-4FAB-9700-73B5144050C4}" presName="dummy3a" presStyleCnt="0"/>
      <dgm:spPr/>
    </dgm:pt>
    <dgm:pt modelId="{ABFEC6A1-9F96-402B-A8AE-14A30D62C9A7}" type="pres">
      <dgm:prSet presAssocID="{6D217F58-CD27-4FAB-9700-73B5144050C4}" presName="dummy3b" presStyleCnt="0"/>
      <dgm:spPr/>
    </dgm:pt>
    <dgm:pt modelId="{58BA1CAB-6AFD-4183-B896-ED81CC736981}" type="pres">
      <dgm:prSet presAssocID="{6D217F58-CD27-4FAB-9700-73B5144050C4}" presName="wedge3Tx" presStyleLbl="node1" presStyleIdx="2" presStyleCnt="3">
        <dgm:presLayoutVars>
          <dgm:chMax val="0"/>
          <dgm:chPref val="0"/>
          <dgm:bulletEnabled val="1"/>
        </dgm:presLayoutVars>
      </dgm:prSet>
      <dgm:spPr/>
    </dgm:pt>
    <dgm:pt modelId="{6A2212DF-010A-4FB5-9ED5-77364994EFC7}" type="pres">
      <dgm:prSet presAssocID="{23D51E75-03E0-47F9-B658-7432A53B378D}" presName="arrowWedge1" presStyleLbl="fgSibTrans2D1" presStyleIdx="0" presStyleCnt="3" custScaleX="119601" custScaleY="112818"/>
      <dgm:spPr/>
    </dgm:pt>
    <dgm:pt modelId="{90267F47-B9BD-491F-BB92-0800616437E0}" type="pres">
      <dgm:prSet presAssocID="{8832FCA9-A41C-4D20-B922-F88D899ADC02}" presName="arrowWedge2" presStyleLbl="fgSibTrans2D1" presStyleIdx="1" presStyleCnt="3" custScaleX="119601" custScaleY="112818"/>
      <dgm:spPr/>
    </dgm:pt>
    <dgm:pt modelId="{241AB011-501D-4AAC-A918-CCB94AA39863}" type="pres">
      <dgm:prSet presAssocID="{E47786C2-0019-4EC9-9E27-F0E2147AA6B0}" presName="arrowWedge3" presStyleLbl="fgSibTrans2D1" presStyleIdx="2" presStyleCnt="3" custScaleX="119601" custScaleY="112818"/>
      <dgm:spPr/>
    </dgm:pt>
  </dgm:ptLst>
  <dgm:cxnLst>
    <dgm:cxn modelId="{052A203C-F9BC-4426-882D-44AE63AAB593}" type="presOf" srcId="{F721F8B8-63E8-4443-89DB-9D2F9494C90D}" destId="{58BA1CAB-6AFD-4183-B896-ED81CC736981}" srcOrd="1" destOrd="0" presId="urn:microsoft.com/office/officeart/2005/8/layout/cycle8"/>
    <dgm:cxn modelId="{C5F1AD64-E55E-4DBB-92D4-5C38984538BA}" srcId="{6D217F58-CD27-4FAB-9700-73B5144050C4}" destId="{DEC06E50-47A7-41F9-9E76-1C72A796A4D1}" srcOrd="0" destOrd="0" parTransId="{3E54FE33-3EC9-4C6A-A69E-D313DD81F547}" sibTransId="{23D51E75-03E0-47F9-B658-7432A53B378D}"/>
    <dgm:cxn modelId="{F47B0C47-2498-445D-93CB-7B3A66BC64EA}" type="presOf" srcId="{DEC06E50-47A7-41F9-9E76-1C72A796A4D1}" destId="{143C302A-92D7-4BF2-89D2-0B50E7462AB7}" srcOrd="0" destOrd="0" presId="urn:microsoft.com/office/officeart/2005/8/layout/cycle8"/>
    <dgm:cxn modelId="{42942A47-9182-4F16-A8C4-6F7E68DBD760}" type="presOf" srcId="{F721F8B8-63E8-4443-89DB-9D2F9494C90D}" destId="{66638EE4-1C37-4237-9465-6B778A9D32BC}" srcOrd="0" destOrd="0" presId="urn:microsoft.com/office/officeart/2005/8/layout/cycle8"/>
    <dgm:cxn modelId="{FAB54270-70D7-4334-9DA7-8193C459875B}" type="presOf" srcId="{6D217F58-CD27-4FAB-9700-73B5144050C4}" destId="{F460AF7A-D39C-48FC-9AA3-7E2E8874DF17}" srcOrd="0" destOrd="0" presId="urn:microsoft.com/office/officeart/2005/8/layout/cycle8"/>
    <dgm:cxn modelId="{0121D152-C11D-48A5-808E-DAF388557D45}" type="presOf" srcId="{DEC06E50-47A7-41F9-9E76-1C72A796A4D1}" destId="{3CEC420D-2116-48D3-A00F-1418DBCA2858}" srcOrd="1" destOrd="0" presId="urn:microsoft.com/office/officeart/2005/8/layout/cycle8"/>
    <dgm:cxn modelId="{DC0B9377-BF7F-487B-9126-A3B90699F90F}" srcId="{6D217F58-CD27-4FAB-9700-73B5144050C4}" destId="{32284851-B4A8-4A8E-A12B-7850B8BF4138}" srcOrd="1" destOrd="0" parTransId="{CDF122AB-17D7-48F8-915D-DE26F7F0D88D}" sibTransId="{8832FCA9-A41C-4D20-B922-F88D899ADC02}"/>
    <dgm:cxn modelId="{D6C7C659-D6B3-4BE7-9AC4-9D1DD276E304}" srcId="{6D217F58-CD27-4FAB-9700-73B5144050C4}" destId="{F721F8B8-63E8-4443-89DB-9D2F9494C90D}" srcOrd="2" destOrd="0" parTransId="{06A070F7-C673-44FB-916E-88FD4A7920F1}" sibTransId="{E47786C2-0019-4EC9-9E27-F0E2147AA6B0}"/>
    <dgm:cxn modelId="{28D093F7-B2BE-4BA4-A284-60207E25D809}" type="presOf" srcId="{32284851-B4A8-4A8E-A12B-7850B8BF4138}" destId="{9261CE10-AFEB-4BE7-B6E3-329C77DDFAD7}" srcOrd="1" destOrd="0" presId="urn:microsoft.com/office/officeart/2005/8/layout/cycle8"/>
    <dgm:cxn modelId="{074FB5F8-7452-46D8-B6D6-04037BD04C4F}" type="presOf" srcId="{32284851-B4A8-4A8E-A12B-7850B8BF4138}" destId="{64BCD3EA-053E-4B42-989E-55A018B60E16}" srcOrd="0" destOrd="0" presId="urn:microsoft.com/office/officeart/2005/8/layout/cycle8"/>
    <dgm:cxn modelId="{0083178D-2906-48AC-886B-20615FA4FB84}" type="presParOf" srcId="{F460AF7A-D39C-48FC-9AA3-7E2E8874DF17}" destId="{143C302A-92D7-4BF2-89D2-0B50E7462AB7}" srcOrd="0" destOrd="0" presId="urn:microsoft.com/office/officeart/2005/8/layout/cycle8"/>
    <dgm:cxn modelId="{0EFBD78C-4A15-4C06-8E1B-5E03209A78A0}" type="presParOf" srcId="{F460AF7A-D39C-48FC-9AA3-7E2E8874DF17}" destId="{C54A346E-0609-425D-9B64-DD6F4F1DBD24}" srcOrd="1" destOrd="0" presId="urn:microsoft.com/office/officeart/2005/8/layout/cycle8"/>
    <dgm:cxn modelId="{DFFCCE34-A881-4028-9C21-2D675AFC5248}" type="presParOf" srcId="{F460AF7A-D39C-48FC-9AA3-7E2E8874DF17}" destId="{9CCEDF38-2A16-44D6-8502-5400DFBFF8CB}" srcOrd="2" destOrd="0" presId="urn:microsoft.com/office/officeart/2005/8/layout/cycle8"/>
    <dgm:cxn modelId="{81043146-33AF-4FE1-B098-F5A1E5EE9E67}" type="presParOf" srcId="{F460AF7A-D39C-48FC-9AA3-7E2E8874DF17}" destId="{3CEC420D-2116-48D3-A00F-1418DBCA2858}" srcOrd="3" destOrd="0" presId="urn:microsoft.com/office/officeart/2005/8/layout/cycle8"/>
    <dgm:cxn modelId="{95E269C1-0A05-4F46-8AF2-E4DCE5578C44}" type="presParOf" srcId="{F460AF7A-D39C-48FC-9AA3-7E2E8874DF17}" destId="{64BCD3EA-053E-4B42-989E-55A018B60E16}" srcOrd="4" destOrd="0" presId="urn:microsoft.com/office/officeart/2005/8/layout/cycle8"/>
    <dgm:cxn modelId="{AFE0E797-BF90-4A85-941E-4CF7AF4227DD}" type="presParOf" srcId="{F460AF7A-D39C-48FC-9AA3-7E2E8874DF17}" destId="{9A24C762-66B4-4F29-B241-19987BA7C2B9}" srcOrd="5" destOrd="0" presId="urn:microsoft.com/office/officeart/2005/8/layout/cycle8"/>
    <dgm:cxn modelId="{FEFF660E-4BB0-4B8A-AECC-F7CBC61D2B31}" type="presParOf" srcId="{F460AF7A-D39C-48FC-9AA3-7E2E8874DF17}" destId="{E59AC93F-0C5B-405E-AF8E-4828AB2162D1}" srcOrd="6" destOrd="0" presId="urn:microsoft.com/office/officeart/2005/8/layout/cycle8"/>
    <dgm:cxn modelId="{B73BC476-5681-4AD4-BDF8-22D70A760025}" type="presParOf" srcId="{F460AF7A-D39C-48FC-9AA3-7E2E8874DF17}" destId="{9261CE10-AFEB-4BE7-B6E3-329C77DDFAD7}" srcOrd="7" destOrd="0" presId="urn:microsoft.com/office/officeart/2005/8/layout/cycle8"/>
    <dgm:cxn modelId="{B3A062F0-7FDB-4880-8AC7-6D67058D1E11}" type="presParOf" srcId="{F460AF7A-D39C-48FC-9AA3-7E2E8874DF17}" destId="{66638EE4-1C37-4237-9465-6B778A9D32BC}" srcOrd="8" destOrd="0" presId="urn:microsoft.com/office/officeart/2005/8/layout/cycle8"/>
    <dgm:cxn modelId="{28E44F4F-CB03-434C-8402-FC9AF99BBC18}" type="presParOf" srcId="{F460AF7A-D39C-48FC-9AA3-7E2E8874DF17}" destId="{D577BE8F-80D7-4206-A672-5905DFC7A24E}" srcOrd="9" destOrd="0" presId="urn:microsoft.com/office/officeart/2005/8/layout/cycle8"/>
    <dgm:cxn modelId="{B5178211-E150-4815-AAB2-1C8B4078E2ED}" type="presParOf" srcId="{F460AF7A-D39C-48FC-9AA3-7E2E8874DF17}" destId="{ABFEC6A1-9F96-402B-A8AE-14A30D62C9A7}" srcOrd="10" destOrd="0" presId="urn:microsoft.com/office/officeart/2005/8/layout/cycle8"/>
    <dgm:cxn modelId="{9CECE831-F5F2-4CC0-812A-7C06E93202BD}" type="presParOf" srcId="{F460AF7A-D39C-48FC-9AA3-7E2E8874DF17}" destId="{58BA1CAB-6AFD-4183-B896-ED81CC736981}" srcOrd="11" destOrd="0" presId="urn:microsoft.com/office/officeart/2005/8/layout/cycle8"/>
    <dgm:cxn modelId="{D3ED069D-6B57-4A76-B19D-5A9DC8EDE4BB}" type="presParOf" srcId="{F460AF7A-D39C-48FC-9AA3-7E2E8874DF17}" destId="{6A2212DF-010A-4FB5-9ED5-77364994EFC7}" srcOrd="12" destOrd="0" presId="urn:microsoft.com/office/officeart/2005/8/layout/cycle8"/>
    <dgm:cxn modelId="{3B54E7C5-76B3-4650-BDB6-D9EDC9DCDA59}" type="presParOf" srcId="{F460AF7A-D39C-48FC-9AA3-7E2E8874DF17}" destId="{90267F47-B9BD-491F-BB92-0800616437E0}" srcOrd="13" destOrd="0" presId="urn:microsoft.com/office/officeart/2005/8/layout/cycle8"/>
    <dgm:cxn modelId="{92DAEA1C-A8D9-4292-9633-959A3507E774}" type="presParOf" srcId="{F460AF7A-D39C-48FC-9AA3-7E2E8874DF17}" destId="{241AB011-501D-4AAC-A918-CCB94AA3986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CFFEAD-D073-4A2C-91CD-B25BB464377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GB"/>
        </a:p>
      </dgm:t>
    </dgm:pt>
    <dgm:pt modelId="{3EA81025-FDEF-451A-9A58-51C6AFF3AA1E}">
      <dgm:prSet phldrT="[Text]" custT="1"/>
      <dgm:spPr/>
      <dgm:t>
        <a:bodyPr/>
        <a:lstStyle/>
        <a:p>
          <a:pPr algn="l"/>
          <a:r>
            <a:rPr lang="en-GB" sz="1800" dirty="0">
              <a:solidFill>
                <a:schemeClr val="tx1"/>
              </a:solidFill>
            </a:rPr>
            <a:t>1 - Announcement</a:t>
          </a:r>
        </a:p>
      </dgm:t>
    </dgm:pt>
    <dgm:pt modelId="{219B20AB-79B4-4469-8A45-E06DAB79D620}" type="parTrans" cxnId="{A542D382-FBB6-4B99-8703-A0D9DF5CEBC5}">
      <dgm:prSet/>
      <dgm:spPr/>
      <dgm:t>
        <a:bodyPr/>
        <a:lstStyle/>
        <a:p>
          <a:endParaRPr lang="en-GB"/>
        </a:p>
      </dgm:t>
    </dgm:pt>
    <dgm:pt modelId="{3E97B61A-539F-49EB-BC58-3D0C9B1C016F}" type="sibTrans" cxnId="{A542D382-FBB6-4B99-8703-A0D9DF5CEBC5}">
      <dgm:prSet/>
      <dgm:spPr/>
      <dgm:t>
        <a:bodyPr/>
        <a:lstStyle/>
        <a:p>
          <a:endParaRPr lang="en-GB"/>
        </a:p>
      </dgm:t>
    </dgm:pt>
    <dgm:pt modelId="{85C9A3D2-D274-45AB-BDCC-675E5A7B2D9E}">
      <dgm:prSet phldrT="[Text]" custT="1"/>
      <dgm:spPr/>
      <dgm:t>
        <a:bodyPr/>
        <a:lstStyle/>
        <a:p>
          <a:pPr algn="just"/>
          <a:r>
            <a:rPr lang="en-US" sz="1400" b="1" dirty="0">
              <a:latin typeface="Arial" pitchFamily="34" charset="0"/>
              <a:cs typeface="Arial" pitchFamily="34" charset="0"/>
            </a:rPr>
            <a:t>Inform Learner about examination by SMS, Email, Website and Social Media</a:t>
          </a:r>
          <a:endParaRPr lang="en-GB" sz="1400" b="1" dirty="0">
            <a:latin typeface="Arial" pitchFamily="34" charset="0"/>
            <a:cs typeface="Arial" pitchFamily="34" charset="0"/>
          </a:endParaRPr>
        </a:p>
      </dgm:t>
    </dgm:pt>
    <dgm:pt modelId="{54A2D9E6-14E0-441E-8497-BF9BA45E51CF}" type="parTrans" cxnId="{A7F3E833-1D6E-4A17-A38E-2A010CAA4627}">
      <dgm:prSet/>
      <dgm:spPr/>
      <dgm:t>
        <a:bodyPr/>
        <a:lstStyle/>
        <a:p>
          <a:endParaRPr lang="en-GB"/>
        </a:p>
      </dgm:t>
    </dgm:pt>
    <dgm:pt modelId="{143315CB-F7E3-47C0-85D7-279ED7F3A9E4}" type="sibTrans" cxnId="{A7F3E833-1D6E-4A17-A38E-2A010CAA4627}">
      <dgm:prSet/>
      <dgm:spPr/>
      <dgm:t>
        <a:bodyPr/>
        <a:lstStyle/>
        <a:p>
          <a:endParaRPr lang="en-GB"/>
        </a:p>
      </dgm:t>
    </dgm:pt>
    <dgm:pt modelId="{B5582821-BB44-44F3-87B7-AC1044983AA8}">
      <dgm:prSet phldrT="[Text]" custT="1"/>
      <dgm:spPr/>
      <dgm:t>
        <a:bodyPr/>
        <a:lstStyle/>
        <a:p>
          <a:pPr algn="l"/>
          <a:r>
            <a:rPr lang="en-GB" sz="1800" dirty="0">
              <a:solidFill>
                <a:schemeClr val="tx1"/>
              </a:solidFill>
            </a:rPr>
            <a:t>3 - Examination Form</a:t>
          </a:r>
        </a:p>
      </dgm:t>
    </dgm:pt>
    <dgm:pt modelId="{11C0D86E-8F27-45DA-90DE-2742F5DA8DF6}" type="parTrans" cxnId="{0E251DF6-2643-499E-B947-67AD20C3DF0C}">
      <dgm:prSet/>
      <dgm:spPr/>
      <dgm:t>
        <a:bodyPr/>
        <a:lstStyle/>
        <a:p>
          <a:endParaRPr lang="en-GB"/>
        </a:p>
      </dgm:t>
    </dgm:pt>
    <dgm:pt modelId="{708496AB-EDA9-4A00-9AE4-196AE52203A3}" type="sibTrans" cxnId="{0E251DF6-2643-499E-B947-67AD20C3DF0C}">
      <dgm:prSet/>
      <dgm:spPr/>
      <dgm:t>
        <a:bodyPr/>
        <a:lstStyle/>
        <a:p>
          <a:endParaRPr lang="en-GB"/>
        </a:p>
      </dgm:t>
    </dgm:pt>
    <dgm:pt modelId="{D31D3DB2-6ACE-4AFD-8A39-A822D498AB7A}">
      <dgm:prSet phldrT="[Text]" custT="1"/>
      <dgm:spPr/>
      <dgm:t>
        <a:bodyPr/>
        <a:lstStyle/>
        <a:p>
          <a:pPr algn="l"/>
          <a:r>
            <a:rPr lang="en-GB" sz="1600" dirty="0">
              <a:solidFill>
                <a:schemeClr val="tx1"/>
              </a:solidFill>
            </a:rPr>
            <a:t>5 - </a:t>
          </a:r>
          <a:r>
            <a:rPr lang="en-US" sz="1600" dirty="0">
              <a:solidFill>
                <a:schemeClr val="tx1"/>
              </a:solidFill>
            </a:rPr>
            <a:t>Admit Card and Scribe Application &amp; Exam Centre Change</a:t>
          </a:r>
          <a:endParaRPr lang="en-GB" sz="1600" dirty="0">
            <a:solidFill>
              <a:schemeClr val="tx1"/>
            </a:solidFill>
          </a:endParaRPr>
        </a:p>
      </dgm:t>
    </dgm:pt>
    <dgm:pt modelId="{D698DE29-644B-4B33-B423-1319C8009763}" type="parTrans" cxnId="{597101D3-C7FA-487E-8015-25C2D8269570}">
      <dgm:prSet/>
      <dgm:spPr/>
      <dgm:t>
        <a:bodyPr/>
        <a:lstStyle/>
        <a:p>
          <a:endParaRPr lang="en-GB"/>
        </a:p>
      </dgm:t>
    </dgm:pt>
    <dgm:pt modelId="{C3E578F3-7EA2-4F08-BDF3-43C0ED3511E4}" type="sibTrans" cxnId="{597101D3-C7FA-487E-8015-25C2D8269570}">
      <dgm:prSet/>
      <dgm:spPr/>
      <dgm:t>
        <a:bodyPr/>
        <a:lstStyle/>
        <a:p>
          <a:endParaRPr lang="en-GB"/>
        </a:p>
      </dgm:t>
    </dgm:pt>
    <dgm:pt modelId="{7AFB9698-0AE5-48F3-BFCE-CE0A197D173D}">
      <dgm:prSet custT="1"/>
      <dgm:spPr/>
      <dgm:t>
        <a:bodyPr/>
        <a:lstStyle/>
        <a:p>
          <a:pPr algn="l"/>
          <a:r>
            <a:rPr lang="en-GB" sz="1800" dirty="0">
              <a:solidFill>
                <a:schemeClr val="tx1"/>
              </a:solidFill>
            </a:rPr>
            <a:t>2 - Exam Schedule</a:t>
          </a:r>
        </a:p>
      </dgm:t>
    </dgm:pt>
    <dgm:pt modelId="{7F0F0F84-E76E-43AA-9279-209840C42795}" type="parTrans" cxnId="{440493BD-2134-4B32-8A76-0F99027C1AEE}">
      <dgm:prSet/>
      <dgm:spPr/>
      <dgm:t>
        <a:bodyPr/>
        <a:lstStyle/>
        <a:p>
          <a:endParaRPr lang="en-GB"/>
        </a:p>
      </dgm:t>
    </dgm:pt>
    <dgm:pt modelId="{77391EB2-70CE-43E1-A093-803755851CDA}" type="sibTrans" cxnId="{440493BD-2134-4B32-8A76-0F99027C1AEE}">
      <dgm:prSet/>
      <dgm:spPr/>
      <dgm:t>
        <a:bodyPr/>
        <a:lstStyle/>
        <a:p>
          <a:endParaRPr lang="en-GB"/>
        </a:p>
      </dgm:t>
    </dgm:pt>
    <dgm:pt modelId="{6B4E2A35-02CD-48E9-AE43-441C56FF8F00}">
      <dgm:prSet custT="1"/>
      <dgm:spPr/>
      <dgm:t>
        <a:bodyPr/>
        <a:lstStyle/>
        <a:p>
          <a:pPr algn="just"/>
          <a:r>
            <a:rPr lang="en-US" sz="1400" b="1" dirty="0">
              <a:latin typeface="Arial" pitchFamily="34" charset="0"/>
              <a:cs typeface="Arial" pitchFamily="34" charset="0"/>
            </a:rPr>
            <a:t>Pool of Experience Subject Experts Approved by the Council of Schools</a:t>
          </a:r>
          <a:endParaRPr lang="en-GB" sz="1400" b="1" dirty="0">
            <a:latin typeface="Arial" pitchFamily="34" charset="0"/>
            <a:cs typeface="Arial" pitchFamily="34" charset="0"/>
          </a:endParaRPr>
        </a:p>
      </dgm:t>
    </dgm:pt>
    <dgm:pt modelId="{221DE9DC-8D3A-4499-A677-7E728AB77244}" type="parTrans" cxnId="{B3F52715-9404-4ED9-B026-9009F27A2B42}">
      <dgm:prSet/>
      <dgm:spPr/>
      <dgm:t>
        <a:bodyPr/>
        <a:lstStyle/>
        <a:p>
          <a:endParaRPr lang="en-GB"/>
        </a:p>
      </dgm:t>
    </dgm:pt>
    <dgm:pt modelId="{4BD6FAD1-8E71-4F46-B934-7957440E14CC}" type="sibTrans" cxnId="{B3F52715-9404-4ED9-B026-9009F27A2B42}">
      <dgm:prSet/>
      <dgm:spPr/>
      <dgm:t>
        <a:bodyPr/>
        <a:lstStyle/>
        <a:p>
          <a:endParaRPr lang="en-GB"/>
        </a:p>
      </dgm:t>
    </dgm:pt>
    <dgm:pt modelId="{603AA046-2C50-4FF9-A7C5-682E1C978D34}">
      <dgm:prSet phldrT="[Text]" custT="1"/>
      <dgm:spPr/>
      <dgm:t>
        <a:bodyPr/>
        <a:lstStyle/>
        <a:p>
          <a:pPr algn="l"/>
          <a:r>
            <a:rPr lang="en-GB" sz="1800" dirty="0">
              <a:solidFill>
                <a:schemeClr val="tx1"/>
              </a:solidFill>
            </a:rPr>
            <a:t>4- Question Paper Setting</a:t>
          </a:r>
        </a:p>
      </dgm:t>
    </dgm:pt>
    <dgm:pt modelId="{1CFDD725-080E-4390-AD4A-CC15358565DE}" type="parTrans" cxnId="{C1C6DEB9-D84C-45DC-AC64-52B643E8AE73}">
      <dgm:prSet/>
      <dgm:spPr/>
      <dgm:t>
        <a:bodyPr/>
        <a:lstStyle/>
        <a:p>
          <a:endParaRPr lang="en-GB"/>
        </a:p>
      </dgm:t>
    </dgm:pt>
    <dgm:pt modelId="{F6436656-7E5E-4F6C-8FB7-97D713B7E3A3}" type="sibTrans" cxnId="{C1C6DEB9-D84C-45DC-AC64-52B643E8AE73}">
      <dgm:prSet/>
      <dgm:spPr/>
      <dgm:t>
        <a:bodyPr/>
        <a:lstStyle/>
        <a:p>
          <a:endParaRPr lang="en-GB"/>
        </a:p>
      </dgm:t>
    </dgm:pt>
    <dgm:pt modelId="{61DFA966-89A9-40C0-A87E-B85D77FE723B}">
      <dgm:prSet custT="1"/>
      <dgm:spPr/>
      <dgm:t>
        <a:bodyPr/>
        <a:lstStyle/>
        <a:p>
          <a:pPr algn="just"/>
          <a:r>
            <a:rPr lang="en-US" sz="1200" b="1" dirty="0">
              <a:latin typeface="Arial" pitchFamily="34" charset="0"/>
              <a:cs typeface="Arial" pitchFamily="34" charset="0"/>
            </a:rPr>
            <a:t>Candidates appearing in the examination can get the hall ticket from the University's website</a:t>
          </a:r>
          <a:endParaRPr lang="en-GB" sz="1200" b="1" dirty="0">
            <a:latin typeface="Arial" pitchFamily="34" charset="0"/>
            <a:cs typeface="Arial" pitchFamily="34" charset="0"/>
          </a:endParaRPr>
        </a:p>
      </dgm:t>
    </dgm:pt>
    <dgm:pt modelId="{F4710AFD-9BEA-4D78-84E4-9500F97953A9}" type="parTrans" cxnId="{E6038DF5-CF97-4B09-BB79-A84C546A187F}">
      <dgm:prSet/>
      <dgm:spPr/>
      <dgm:t>
        <a:bodyPr/>
        <a:lstStyle/>
        <a:p>
          <a:endParaRPr lang="en-GB"/>
        </a:p>
      </dgm:t>
    </dgm:pt>
    <dgm:pt modelId="{C4FF8BDB-0E93-4A68-ABA8-1FD3E766F568}" type="sibTrans" cxnId="{E6038DF5-CF97-4B09-BB79-A84C546A187F}">
      <dgm:prSet/>
      <dgm:spPr/>
      <dgm:t>
        <a:bodyPr/>
        <a:lstStyle/>
        <a:p>
          <a:endParaRPr lang="en-GB"/>
        </a:p>
      </dgm:t>
    </dgm:pt>
    <dgm:pt modelId="{09A72F5B-02BA-42FB-9B21-E8F74821C764}">
      <dgm:prSet phldrT="[Text]" custT="1"/>
      <dgm:spPr/>
      <dgm:t>
        <a:bodyPr/>
        <a:lstStyle/>
        <a:p>
          <a:pPr algn="just"/>
          <a:r>
            <a:rPr lang="en-US" sz="1400" b="1" dirty="0">
              <a:latin typeface="Arial" pitchFamily="34" charset="0"/>
              <a:cs typeface="Arial" pitchFamily="34" charset="0"/>
            </a:rPr>
            <a:t>Exams are taken at designated exam centers.</a:t>
          </a:r>
          <a:endParaRPr lang="en-GB" sz="1400" b="1" dirty="0">
            <a:latin typeface="Arial" pitchFamily="34" charset="0"/>
            <a:cs typeface="Arial" pitchFamily="34" charset="0"/>
          </a:endParaRPr>
        </a:p>
      </dgm:t>
    </dgm:pt>
    <dgm:pt modelId="{9D23EB2F-9CBA-4EF7-8FEB-A418AFDEC9B7}" type="parTrans" cxnId="{872B77C8-6E30-4EFF-B861-A8B50D455C0E}">
      <dgm:prSet/>
      <dgm:spPr/>
      <dgm:t>
        <a:bodyPr/>
        <a:lstStyle/>
        <a:p>
          <a:endParaRPr lang="en-GB"/>
        </a:p>
      </dgm:t>
    </dgm:pt>
    <dgm:pt modelId="{CCAF21D6-9EA5-4000-830A-9F6F05DF8947}" type="sibTrans" cxnId="{872B77C8-6E30-4EFF-B861-A8B50D455C0E}">
      <dgm:prSet/>
      <dgm:spPr/>
      <dgm:t>
        <a:bodyPr/>
        <a:lstStyle/>
        <a:p>
          <a:endParaRPr lang="en-GB"/>
        </a:p>
      </dgm:t>
    </dgm:pt>
    <dgm:pt modelId="{668694D5-CC96-402A-92CC-B805E74ADE6A}">
      <dgm:prSet custT="1"/>
      <dgm:spPr/>
      <dgm:t>
        <a:bodyPr/>
        <a:lstStyle/>
        <a:p>
          <a:pPr algn="just"/>
          <a:r>
            <a:rPr lang="en-US" sz="1400" b="1" dirty="0">
              <a:latin typeface="Arial" pitchFamily="34" charset="0"/>
              <a:cs typeface="Arial" pitchFamily="34" charset="0"/>
            </a:rPr>
            <a:t>All eligible Back paper and Improvement learner can apply online for examination</a:t>
          </a:r>
          <a:endParaRPr lang="en-GB" sz="1400" b="1" dirty="0">
            <a:latin typeface="Arial" pitchFamily="34" charset="0"/>
            <a:cs typeface="Arial" pitchFamily="34" charset="0"/>
          </a:endParaRPr>
        </a:p>
      </dgm:t>
    </dgm:pt>
    <dgm:pt modelId="{CCCAC621-D59C-4C06-B98D-8F075233FDD8}" type="parTrans" cxnId="{99844901-BDD2-4D91-AF72-2A9CEAB677FF}">
      <dgm:prSet/>
      <dgm:spPr/>
      <dgm:t>
        <a:bodyPr/>
        <a:lstStyle/>
        <a:p>
          <a:endParaRPr lang="en-GB"/>
        </a:p>
      </dgm:t>
    </dgm:pt>
    <dgm:pt modelId="{959F462B-F0D2-489B-B159-5197B2E9D76C}" type="sibTrans" cxnId="{99844901-BDD2-4D91-AF72-2A9CEAB677FF}">
      <dgm:prSet/>
      <dgm:spPr/>
      <dgm:t>
        <a:bodyPr/>
        <a:lstStyle/>
        <a:p>
          <a:endParaRPr lang="en-GB"/>
        </a:p>
      </dgm:t>
    </dgm:pt>
    <dgm:pt modelId="{BB7577BC-864D-48FB-A9DE-63EC539AEF39}">
      <dgm:prSet custT="1"/>
      <dgm:spPr/>
      <dgm:t>
        <a:bodyPr/>
        <a:lstStyle/>
        <a:p>
          <a:pPr algn="l"/>
          <a:r>
            <a:rPr lang="en-GB" sz="1800" dirty="0">
              <a:solidFill>
                <a:schemeClr val="tx1"/>
              </a:solidFill>
            </a:rPr>
            <a:t>6 - Exam Centre Finalization</a:t>
          </a:r>
        </a:p>
      </dgm:t>
    </dgm:pt>
    <dgm:pt modelId="{7EDAEB0A-B1BC-4B9E-A9DE-29AA901FBB0D}" type="parTrans" cxnId="{93B12C77-C4D0-4161-8B44-347892AF63D5}">
      <dgm:prSet/>
      <dgm:spPr/>
      <dgm:t>
        <a:bodyPr/>
        <a:lstStyle/>
        <a:p>
          <a:endParaRPr lang="en-GB"/>
        </a:p>
      </dgm:t>
    </dgm:pt>
    <dgm:pt modelId="{57D0ED9C-58F0-4038-842F-9412A58164E0}" type="sibTrans" cxnId="{93B12C77-C4D0-4161-8B44-347892AF63D5}">
      <dgm:prSet/>
      <dgm:spPr/>
      <dgm:t>
        <a:bodyPr/>
        <a:lstStyle/>
        <a:p>
          <a:endParaRPr lang="en-GB"/>
        </a:p>
      </dgm:t>
    </dgm:pt>
    <dgm:pt modelId="{89FD01D5-6BBD-4D95-AEFD-4A22AE6E5FB9}">
      <dgm:prSet custT="1"/>
      <dgm:spPr/>
      <dgm:t>
        <a:bodyPr/>
        <a:lstStyle/>
        <a:p>
          <a:pPr algn="just"/>
          <a:r>
            <a:rPr lang="en-US" sz="1400" b="1" dirty="0">
              <a:latin typeface="Arial" pitchFamily="34" charset="0"/>
              <a:cs typeface="Arial" pitchFamily="34" charset="0"/>
            </a:rPr>
            <a:t>Consent letter are taken from Exam Centers for taking exam according to UGC ODL Regulations from time to time</a:t>
          </a:r>
          <a:endParaRPr lang="en-GB" sz="1400" b="1" dirty="0">
            <a:latin typeface="Arial" pitchFamily="34" charset="0"/>
            <a:cs typeface="Arial" pitchFamily="34" charset="0"/>
          </a:endParaRPr>
        </a:p>
      </dgm:t>
    </dgm:pt>
    <dgm:pt modelId="{A0260FED-3181-44B0-AEBD-7C4E63A4CB32}" type="parTrans" cxnId="{16FB9F02-9643-46F1-9F3C-A2005E01526A}">
      <dgm:prSet/>
      <dgm:spPr/>
      <dgm:t>
        <a:bodyPr/>
        <a:lstStyle/>
        <a:p>
          <a:endParaRPr lang="en-GB"/>
        </a:p>
      </dgm:t>
    </dgm:pt>
    <dgm:pt modelId="{AD728866-7EE2-48F1-9D4B-8FEC124BA38A}" type="sibTrans" cxnId="{16FB9F02-9643-46F1-9F3C-A2005E01526A}">
      <dgm:prSet/>
      <dgm:spPr/>
      <dgm:t>
        <a:bodyPr/>
        <a:lstStyle/>
        <a:p>
          <a:endParaRPr lang="en-GB"/>
        </a:p>
      </dgm:t>
    </dgm:pt>
    <dgm:pt modelId="{2044DCEA-B7ED-4EF1-93DE-C0536A64BAA9}">
      <dgm:prSet custT="1"/>
      <dgm:spPr/>
      <dgm:t>
        <a:bodyPr/>
        <a:lstStyle/>
        <a:p>
          <a:pPr algn="just"/>
          <a:r>
            <a:rPr lang="en-US" sz="1400" b="1" dirty="0">
              <a:latin typeface="Arial" pitchFamily="34" charset="0"/>
              <a:cs typeface="Arial" pitchFamily="34" charset="0"/>
            </a:rPr>
            <a:t>Publish Exam Schedule on Website</a:t>
          </a:r>
          <a:endParaRPr lang="en-GB" sz="1400" b="1" dirty="0">
            <a:latin typeface="Arial" pitchFamily="34" charset="0"/>
            <a:cs typeface="Arial" pitchFamily="34" charset="0"/>
          </a:endParaRPr>
        </a:p>
      </dgm:t>
    </dgm:pt>
    <dgm:pt modelId="{F68DBD4B-9017-42D4-9B3D-962B4E9CDAC4}" type="parTrans" cxnId="{7E1C57E2-14FC-4FE2-B7EE-151FD838E0A0}">
      <dgm:prSet/>
      <dgm:spPr/>
      <dgm:t>
        <a:bodyPr/>
        <a:lstStyle/>
        <a:p>
          <a:endParaRPr lang="en-GB"/>
        </a:p>
      </dgm:t>
    </dgm:pt>
    <dgm:pt modelId="{E4043F29-F644-45CB-9D36-EBE87866C310}" type="sibTrans" cxnId="{7E1C57E2-14FC-4FE2-B7EE-151FD838E0A0}">
      <dgm:prSet/>
      <dgm:spPr/>
      <dgm:t>
        <a:bodyPr/>
        <a:lstStyle/>
        <a:p>
          <a:endParaRPr lang="en-GB"/>
        </a:p>
      </dgm:t>
    </dgm:pt>
    <dgm:pt modelId="{7CA63E43-1C59-495D-88AB-2E675DE779F6}">
      <dgm:prSet custT="1"/>
      <dgm:spPr/>
      <dgm:t>
        <a:bodyPr/>
        <a:lstStyle/>
        <a:p>
          <a:pPr algn="just"/>
          <a:r>
            <a:rPr lang="en-US" sz="1200" b="1" dirty="0">
              <a:latin typeface="Arial" pitchFamily="34" charset="0"/>
              <a:cs typeface="Arial" pitchFamily="34" charset="0"/>
            </a:rPr>
            <a:t>Learner with disability can apply for writer in prescribed application with required medical certificates</a:t>
          </a:r>
          <a:endParaRPr lang="en-GB" sz="1200" b="1" dirty="0">
            <a:latin typeface="Arial" pitchFamily="34" charset="0"/>
            <a:cs typeface="Arial" pitchFamily="34" charset="0"/>
          </a:endParaRPr>
        </a:p>
      </dgm:t>
    </dgm:pt>
    <dgm:pt modelId="{9F1C2DAC-92E9-40BE-9563-E3A3F72B5B57}" type="parTrans" cxnId="{C9F49259-4C00-4720-B08B-4BA59958228F}">
      <dgm:prSet/>
      <dgm:spPr/>
      <dgm:t>
        <a:bodyPr/>
        <a:lstStyle/>
        <a:p>
          <a:endParaRPr lang="en-GB"/>
        </a:p>
      </dgm:t>
    </dgm:pt>
    <dgm:pt modelId="{7E2F4A48-34DA-48B5-B9BC-02C9C6D60FE6}" type="sibTrans" cxnId="{C9F49259-4C00-4720-B08B-4BA59958228F}">
      <dgm:prSet/>
      <dgm:spPr/>
      <dgm:t>
        <a:bodyPr/>
        <a:lstStyle/>
        <a:p>
          <a:endParaRPr lang="en-GB"/>
        </a:p>
      </dgm:t>
    </dgm:pt>
    <dgm:pt modelId="{5F32D0E6-320E-48F2-B802-2520CB2B3CC9}">
      <dgm:prSet custT="1"/>
      <dgm:spPr/>
      <dgm:t>
        <a:bodyPr/>
        <a:lstStyle/>
        <a:p>
          <a:pPr algn="just"/>
          <a:r>
            <a:rPr lang="en-US" sz="1400" b="1" dirty="0">
              <a:latin typeface="Arial" pitchFamily="34" charset="0"/>
              <a:cs typeface="Arial" pitchFamily="34" charset="0"/>
            </a:rPr>
            <a:t>2 question papers are drawn per subject and one question paper is randomly selected</a:t>
          </a:r>
          <a:endParaRPr lang="en-GB" sz="1400" b="1" dirty="0">
            <a:latin typeface="Arial" pitchFamily="34" charset="0"/>
            <a:cs typeface="Arial" pitchFamily="34" charset="0"/>
          </a:endParaRPr>
        </a:p>
      </dgm:t>
    </dgm:pt>
    <dgm:pt modelId="{A9206D5C-B6B1-45BF-898A-55BD27715B21}" type="parTrans" cxnId="{16309F82-B695-421D-B575-5B0557A5CAA7}">
      <dgm:prSet/>
      <dgm:spPr/>
      <dgm:t>
        <a:bodyPr/>
        <a:lstStyle/>
        <a:p>
          <a:endParaRPr lang="en-GB"/>
        </a:p>
      </dgm:t>
    </dgm:pt>
    <dgm:pt modelId="{2E29E886-05B1-4961-AC1B-279124CA4D1A}" type="sibTrans" cxnId="{16309F82-B695-421D-B575-5B0557A5CAA7}">
      <dgm:prSet/>
      <dgm:spPr/>
      <dgm:t>
        <a:bodyPr/>
        <a:lstStyle/>
        <a:p>
          <a:endParaRPr lang="en-GB"/>
        </a:p>
      </dgm:t>
    </dgm:pt>
    <dgm:pt modelId="{B2F6372D-E0E5-4A06-B558-3B5C7501AA2D}" type="pres">
      <dgm:prSet presAssocID="{06CFFEAD-D073-4A2C-91CD-B25BB464377E}" presName="Name0" presStyleCnt="0">
        <dgm:presLayoutVars>
          <dgm:dir/>
          <dgm:animLvl val="lvl"/>
          <dgm:resizeHandles val="exact"/>
        </dgm:presLayoutVars>
      </dgm:prSet>
      <dgm:spPr/>
    </dgm:pt>
    <dgm:pt modelId="{8F189069-0122-4066-AF71-3FAB405EB44A}" type="pres">
      <dgm:prSet presAssocID="{3EA81025-FDEF-451A-9A58-51C6AFF3AA1E}" presName="linNode" presStyleCnt="0"/>
      <dgm:spPr/>
    </dgm:pt>
    <dgm:pt modelId="{F261B929-DCC7-4ECC-B9DB-80A33AB9EAE5}" type="pres">
      <dgm:prSet presAssocID="{3EA81025-FDEF-451A-9A58-51C6AFF3AA1E}" presName="parentText" presStyleLbl="node1" presStyleIdx="0" presStyleCnt="6">
        <dgm:presLayoutVars>
          <dgm:chMax val="1"/>
          <dgm:bulletEnabled val="1"/>
        </dgm:presLayoutVars>
      </dgm:prSet>
      <dgm:spPr/>
    </dgm:pt>
    <dgm:pt modelId="{29D7D7D1-3B60-4075-A771-DB29257A07A3}" type="pres">
      <dgm:prSet presAssocID="{3EA81025-FDEF-451A-9A58-51C6AFF3AA1E}" presName="descendantText" presStyleLbl="alignAccFollowNode1" presStyleIdx="0" presStyleCnt="6">
        <dgm:presLayoutVars>
          <dgm:bulletEnabled val="1"/>
        </dgm:presLayoutVars>
      </dgm:prSet>
      <dgm:spPr/>
    </dgm:pt>
    <dgm:pt modelId="{62E58F2B-B308-47A5-B482-860723B16AA4}" type="pres">
      <dgm:prSet presAssocID="{3E97B61A-539F-49EB-BC58-3D0C9B1C016F}" presName="sp" presStyleCnt="0"/>
      <dgm:spPr/>
    </dgm:pt>
    <dgm:pt modelId="{D74AEA05-E7E8-461D-B10C-C2300937CA47}" type="pres">
      <dgm:prSet presAssocID="{7AFB9698-0AE5-48F3-BFCE-CE0A197D173D}" presName="linNode" presStyleCnt="0"/>
      <dgm:spPr/>
    </dgm:pt>
    <dgm:pt modelId="{A1D64A8D-4091-4066-88AF-51C59665AC7A}" type="pres">
      <dgm:prSet presAssocID="{7AFB9698-0AE5-48F3-BFCE-CE0A197D173D}" presName="parentText" presStyleLbl="node1" presStyleIdx="1" presStyleCnt="6">
        <dgm:presLayoutVars>
          <dgm:chMax val="1"/>
          <dgm:bulletEnabled val="1"/>
        </dgm:presLayoutVars>
      </dgm:prSet>
      <dgm:spPr/>
    </dgm:pt>
    <dgm:pt modelId="{85D25BAA-CCB6-4E7A-82ED-F28B5E0C742F}" type="pres">
      <dgm:prSet presAssocID="{7AFB9698-0AE5-48F3-BFCE-CE0A197D173D}" presName="descendantText" presStyleLbl="alignAccFollowNode1" presStyleIdx="1" presStyleCnt="6" custLinFactNeighborX="2801" custLinFactNeighborY="-3186">
        <dgm:presLayoutVars>
          <dgm:bulletEnabled val="1"/>
        </dgm:presLayoutVars>
      </dgm:prSet>
      <dgm:spPr/>
    </dgm:pt>
    <dgm:pt modelId="{57BFDFF4-1CD5-4F4D-B3E5-736F1E3A80B9}" type="pres">
      <dgm:prSet presAssocID="{77391EB2-70CE-43E1-A093-803755851CDA}" presName="sp" presStyleCnt="0"/>
      <dgm:spPr/>
    </dgm:pt>
    <dgm:pt modelId="{3DAFB9AB-3543-49FF-A192-0208A6562FD0}" type="pres">
      <dgm:prSet presAssocID="{B5582821-BB44-44F3-87B7-AC1044983AA8}" presName="linNode" presStyleCnt="0"/>
      <dgm:spPr/>
    </dgm:pt>
    <dgm:pt modelId="{E8250FF0-CE2B-41E1-BA69-AC50FDC8441F}" type="pres">
      <dgm:prSet presAssocID="{B5582821-BB44-44F3-87B7-AC1044983AA8}" presName="parentText" presStyleLbl="node1" presStyleIdx="2" presStyleCnt="6">
        <dgm:presLayoutVars>
          <dgm:chMax val="1"/>
          <dgm:bulletEnabled val="1"/>
        </dgm:presLayoutVars>
      </dgm:prSet>
      <dgm:spPr/>
    </dgm:pt>
    <dgm:pt modelId="{8CC4225C-0951-460F-9073-D8EE524593A0}" type="pres">
      <dgm:prSet presAssocID="{B5582821-BB44-44F3-87B7-AC1044983AA8}" presName="descendantText" presStyleLbl="alignAccFollowNode1" presStyleIdx="2" presStyleCnt="6">
        <dgm:presLayoutVars>
          <dgm:bulletEnabled val="1"/>
        </dgm:presLayoutVars>
      </dgm:prSet>
      <dgm:spPr/>
    </dgm:pt>
    <dgm:pt modelId="{0FA7CD71-683D-4689-B783-A05445768BF7}" type="pres">
      <dgm:prSet presAssocID="{708496AB-EDA9-4A00-9AE4-196AE52203A3}" presName="sp" presStyleCnt="0"/>
      <dgm:spPr/>
    </dgm:pt>
    <dgm:pt modelId="{25120F4E-5C63-47B3-B209-EC8E581CB439}" type="pres">
      <dgm:prSet presAssocID="{603AA046-2C50-4FF9-A7C5-682E1C978D34}" presName="linNode" presStyleCnt="0"/>
      <dgm:spPr/>
    </dgm:pt>
    <dgm:pt modelId="{69869CD5-0164-4CDE-81D9-F748CE283912}" type="pres">
      <dgm:prSet presAssocID="{603AA046-2C50-4FF9-A7C5-682E1C978D34}" presName="parentText" presStyleLbl="node1" presStyleIdx="3" presStyleCnt="6">
        <dgm:presLayoutVars>
          <dgm:chMax val="1"/>
          <dgm:bulletEnabled val="1"/>
        </dgm:presLayoutVars>
      </dgm:prSet>
      <dgm:spPr/>
    </dgm:pt>
    <dgm:pt modelId="{E56190EB-68AD-4D38-A762-E5736F711FC1}" type="pres">
      <dgm:prSet presAssocID="{603AA046-2C50-4FF9-A7C5-682E1C978D34}" presName="descendantText" presStyleLbl="alignAccFollowNode1" presStyleIdx="3" presStyleCnt="6">
        <dgm:presLayoutVars>
          <dgm:bulletEnabled val="1"/>
        </dgm:presLayoutVars>
      </dgm:prSet>
      <dgm:spPr/>
    </dgm:pt>
    <dgm:pt modelId="{29CC0D64-4E14-4524-8E8D-4F1A19EF9CA9}" type="pres">
      <dgm:prSet presAssocID="{F6436656-7E5E-4F6C-8FB7-97D713B7E3A3}" presName="sp" presStyleCnt="0"/>
      <dgm:spPr/>
    </dgm:pt>
    <dgm:pt modelId="{D6D9A7AF-2F1D-4445-BAE8-01EC526AD49B}" type="pres">
      <dgm:prSet presAssocID="{D31D3DB2-6ACE-4AFD-8A39-A822D498AB7A}" presName="linNode" presStyleCnt="0"/>
      <dgm:spPr/>
    </dgm:pt>
    <dgm:pt modelId="{9D9BEED8-BC9A-40CF-BD92-F70E8F8997F0}" type="pres">
      <dgm:prSet presAssocID="{D31D3DB2-6ACE-4AFD-8A39-A822D498AB7A}" presName="parentText" presStyleLbl="node1" presStyleIdx="4" presStyleCnt="6">
        <dgm:presLayoutVars>
          <dgm:chMax val="1"/>
          <dgm:bulletEnabled val="1"/>
        </dgm:presLayoutVars>
      </dgm:prSet>
      <dgm:spPr/>
    </dgm:pt>
    <dgm:pt modelId="{6B594779-A874-400D-BDDD-643C72381E64}" type="pres">
      <dgm:prSet presAssocID="{D31D3DB2-6ACE-4AFD-8A39-A822D498AB7A}" presName="descendantText" presStyleLbl="alignAccFollowNode1" presStyleIdx="4" presStyleCnt="6">
        <dgm:presLayoutVars>
          <dgm:bulletEnabled val="1"/>
        </dgm:presLayoutVars>
      </dgm:prSet>
      <dgm:spPr/>
    </dgm:pt>
    <dgm:pt modelId="{5208C88E-84D9-4E28-B91A-36BCBE4BDD6D}" type="pres">
      <dgm:prSet presAssocID="{C3E578F3-7EA2-4F08-BDF3-43C0ED3511E4}" presName="sp" presStyleCnt="0"/>
      <dgm:spPr/>
    </dgm:pt>
    <dgm:pt modelId="{4B764A89-13B6-4827-8872-195CAFA70F1F}" type="pres">
      <dgm:prSet presAssocID="{BB7577BC-864D-48FB-A9DE-63EC539AEF39}" presName="linNode" presStyleCnt="0"/>
      <dgm:spPr/>
    </dgm:pt>
    <dgm:pt modelId="{444EC8C3-A852-4E65-B297-BD4394F0986A}" type="pres">
      <dgm:prSet presAssocID="{BB7577BC-864D-48FB-A9DE-63EC539AEF39}" presName="parentText" presStyleLbl="node1" presStyleIdx="5" presStyleCnt="6" custLinFactNeighborY="-1274">
        <dgm:presLayoutVars>
          <dgm:chMax val="1"/>
          <dgm:bulletEnabled val="1"/>
        </dgm:presLayoutVars>
      </dgm:prSet>
      <dgm:spPr/>
    </dgm:pt>
    <dgm:pt modelId="{CF9D32EB-C706-470E-B885-2013F8D50B0D}" type="pres">
      <dgm:prSet presAssocID="{BB7577BC-864D-48FB-A9DE-63EC539AEF39}" presName="descendantText" presStyleLbl="alignAccFollowNode1" presStyleIdx="5" presStyleCnt="6">
        <dgm:presLayoutVars>
          <dgm:bulletEnabled val="1"/>
        </dgm:presLayoutVars>
      </dgm:prSet>
      <dgm:spPr/>
    </dgm:pt>
  </dgm:ptLst>
  <dgm:cxnLst>
    <dgm:cxn modelId="{99844901-BDD2-4D91-AF72-2A9CEAB677FF}" srcId="{B5582821-BB44-44F3-87B7-AC1044983AA8}" destId="{668694D5-CC96-402A-92CC-B805E74ADE6A}" srcOrd="0" destOrd="0" parTransId="{CCCAC621-D59C-4C06-B98D-8F075233FDD8}" sibTransId="{959F462B-F0D2-489B-B159-5197B2E9D76C}"/>
    <dgm:cxn modelId="{16FB9F02-9643-46F1-9F3C-A2005E01526A}" srcId="{BB7577BC-864D-48FB-A9DE-63EC539AEF39}" destId="{89FD01D5-6BBD-4D95-AEFD-4A22AE6E5FB9}" srcOrd="1" destOrd="0" parTransId="{A0260FED-3181-44B0-AEBD-7C4E63A4CB32}" sibTransId="{AD728866-7EE2-48F1-9D4B-8FEC124BA38A}"/>
    <dgm:cxn modelId="{15548F09-1FFA-446F-B1EB-BE3107100A81}" type="presOf" srcId="{668694D5-CC96-402A-92CC-B805E74ADE6A}" destId="{8CC4225C-0951-460F-9073-D8EE524593A0}" srcOrd="0" destOrd="0" presId="urn:microsoft.com/office/officeart/2005/8/layout/vList5"/>
    <dgm:cxn modelId="{B7F66310-FAE7-42A3-AFC9-4CBF4E2DE77E}" type="presOf" srcId="{B5582821-BB44-44F3-87B7-AC1044983AA8}" destId="{E8250FF0-CE2B-41E1-BA69-AC50FDC8441F}" srcOrd="0" destOrd="0" presId="urn:microsoft.com/office/officeart/2005/8/layout/vList5"/>
    <dgm:cxn modelId="{B3F52715-9404-4ED9-B026-9009F27A2B42}" srcId="{603AA046-2C50-4FF9-A7C5-682E1C978D34}" destId="{6B4E2A35-02CD-48E9-AE43-441C56FF8F00}" srcOrd="0" destOrd="0" parTransId="{221DE9DC-8D3A-4499-A677-7E728AB77244}" sibTransId="{4BD6FAD1-8E71-4F46-B934-7957440E14CC}"/>
    <dgm:cxn modelId="{787FCC20-29EA-4F10-A806-F9B05EFE9D9E}" type="presOf" srcId="{3EA81025-FDEF-451A-9A58-51C6AFF3AA1E}" destId="{F261B929-DCC7-4ECC-B9DB-80A33AB9EAE5}" srcOrd="0" destOrd="0" presId="urn:microsoft.com/office/officeart/2005/8/layout/vList5"/>
    <dgm:cxn modelId="{4A99F223-D04B-4840-8E3C-8FB38914555E}" type="presOf" srcId="{5F32D0E6-320E-48F2-B802-2520CB2B3CC9}" destId="{E56190EB-68AD-4D38-A762-E5736F711FC1}" srcOrd="0" destOrd="1" presId="urn:microsoft.com/office/officeart/2005/8/layout/vList5"/>
    <dgm:cxn modelId="{A7F3E833-1D6E-4A17-A38E-2A010CAA4627}" srcId="{3EA81025-FDEF-451A-9A58-51C6AFF3AA1E}" destId="{85C9A3D2-D274-45AB-BDCC-675E5A7B2D9E}" srcOrd="0" destOrd="0" parTransId="{54A2D9E6-14E0-441E-8497-BF9BA45E51CF}" sibTransId="{143315CB-F7E3-47C0-85D7-279ED7F3A9E4}"/>
    <dgm:cxn modelId="{E428F333-D28C-4199-A1ED-D81FA1FC03A9}" type="presOf" srcId="{09A72F5B-02BA-42FB-9B21-E8F74821C764}" destId="{CF9D32EB-C706-470E-B885-2013F8D50B0D}" srcOrd="0" destOrd="0" presId="urn:microsoft.com/office/officeart/2005/8/layout/vList5"/>
    <dgm:cxn modelId="{35822A3A-08B6-4BE0-A492-A5F6676B5D8D}" type="presOf" srcId="{7AFB9698-0AE5-48F3-BFCE-CE0A197D173D}" destId="{A1D64A8D-4091-4066-88AF-51C59665AC7A}" srcOrd="0" destOrd="0" presId="urn:microsoft.com/office/officeart/2005/8/layout/vList5"/>
    <dgm:cxn modelId="{D119CF5D-B93A-4603-9EF7-BC80FA92BB9A}" type="presOf" srcId="{61DFA966-89A9-40C0-A87E-B85D77FE723B}" destId="{6B594779-A874-400D-BDDD-643C72381E64}" srcOrd="0" destOrd="0" presId="urn:microsoft.com/office/officeart/2005/8/layout/vList5"/>
    <dgm:cxn modelId="{DE87AA5F-4822-40FF-B66A-DBA475BF6EE9}" type="presOf" srcId="{BB7577BC-864D-48FB-A9DE-63EC539AEF39}" destId="{444EC8C3-A852-4E65-B297-BD4394F0986A}" srcOrd="0" destOrd="0" presId="urn:microsoft.com/office/officeart/2005/8/layout/vList5"/>
    <dgm:cxn modelId="{DDF99874-8A1D-429E-A650-E894AAF73B71}" type="presOf" srcId="{603AA046-2C50-4FF9-A7C5-682E1C978D34}" destId="{69869CD5-0164-4CDE-81D9-F748CE283912}" srcOrd="0" destOrd="0" presId="urn:microsoft.com/office/officeart/2005/8/layout/vList5"/>
    <dgm:cxn modelId="{93B12C77-C4D0-4161-8B44-347892AF63D5}" srcId="{06CFFEAD-D073-4A2C-91CD-B25BB464377E}" destId="{BB7577BC-864D-48FB-A9DE-63EC539AEF39}" srcOrd="5" destOrd="0" parTransId="{7EDAEB0A-B1BC-4B9E-A9DE-29AA901FBB0D}" sibTransId="{57D0ED9C-58F0-4038-842F-9412A58164E0}"/>
    <dgm:cxn modelId="{C9F49259-4C00-4720-B08B-4BA59958228F}" srcId="{D31D3DB2-6ACE-4AFD-8A39-A822D498AB7A}" destId="{7CA63E43-1C59-495D-88AB-2E675DE779F6}" srcOrd="1" destOrd="0" parTransId="{9F1C2DAC-92E9-40BE-9563-E3A3F72B5B57}" sibTransId="{7E2F4A48-34DA-48B5-B9BC-02C9C6D60FE6}"/>
    <dgm:cxn modelId="{16309F82-B695-421D-B575-5B0557A5CAA7}" srcId="{603AA046-2C50-4FF9-A7C5-682E1C978D34}" destId="{5F32D0E6-320E-48F2-B802-2520CB2B3CC9}" srcOrd="1" destOrd="0" parTransId="{A9206D5C-B6B1-45BF-898A-55BD27715B21}" sibTransId="{2E29E886-05B1-4961-AC1B-279124CA4D1A}"/>
    <dgm:cxn modelId="{A542D382-FBB6-4B99-8703-A0D9DF5CEBC5}" srcId="{06CFFEAD-D073-4A2C-91CD-B25BB464377E}" destId="{3EA81025-FDEF-451A-9A58-51C6AFF3AA1E}" srcOrd="0" destOrd="0" parTransId="{219B20AB-79B4-4469-8A45-E06DAB79D620}" sibTransId="{3E97B61A-539F-49EB-BC58-3D0C9B1C016F}"/>
    <dgm:cxn modelId="{5D836F8B-68CE-476B-8780-5E6945F80D44}" type="presOf" srcId="{89FD01D5-6BBD-4D95-AEFD-4A22AE6E5FB9}" destId="{CF9D32EB-C706-470E-B885-2013F8D50B0D}" srcOrd="0" destOrd="1" presId="urn:microsoft.com/office/officeart/2005/8/layout/vList5"/>
    <dgm:cxn modelId="{29296B8D-14CE-4D52-8E50-B9F21A2B9899}" type="presOf" srcId="{D31D3DB2-6ACE-4AFD-8A39-A822D498AB7A}" destId="{9D9BEED8-BC9A-40CF-BD92-F70E8F8997F0}" srcOrd="0" destOrd="0" presId="urn:microsoft.com/office/officeart/2005/8/layout/vList5"/>
    <dgm:cxn modelId="{D1F4EB8F-92E7-47CF-A07D-A2E8182F4859}" type="presOf" srcId="{7CA63E43-1C59-495D-88AB-2E675DE779F6}" destId="{6B594779-A874-400D-BDDD-643C72381E64}" srcOrd="0" destOrd="1" presId="urn:microsoft.com/office/officeart/2005/8/layout/vList5"/>
    <dgm:cxn modelId="{211583B5-D21A-4A02-9AAD-9692ED60F560}" type="presOf" srcId="{2044DCEA-B7ED-4EF1-93DE-C0536A64BAA9}" destId="{85D25BAA-CCB6-4E7A-82ED-F28B5E0C742F}" srcOrd="0" destOrd="0" presId="urn:microsoft.com/office/officeart/2005/8/layout/vList5"/>
    <dgm:cxn modelId="{8171CFB6-9000-4E06-A0B2-4F18532F0D3A}" type="presOf" srcId="{6B4E2A35-02CD-48E9-AE43-441C56FF8F00}" destId="{E56190EB-68AD-4D38-A762-E5736F711FC1}" srcOrd="0" destOrd="0" presId="urn:microsoft.com/office/officeart/2005/8/layout/vList5"/>
    <dgm:cxn modelId="{C1C6DEB9-D84C-45DC-AC64-52B643E8AE73}" srcId="{06CFFEAD-D073-4A2C-91CD-B25BB464377E}" destId="{603AA046-2C50-4FF9-A7C5-682E1C978D34}" srcOrd="3" destOrd="0" parTransId="{1CFDD725-080E-4390-AD4A-CC15358565DE}" sibTransId="{F6436656-7E5E-4F6C-8FB7-97D713B7E3A3}"/>
    <dgm:cxn modelId="{440493BD-2134-4B32-8A76-0F99027C1AEE}" srcId="{06CFFEAD-D073-4A2C-91CD-B25BB464377E}" destId="{7AFB9698-0AE5-48F3-BFCE-CE0A197D173D}" srcOrd="1" destOrd="0" parTransId="{7F0F0F84-E76E-43AA-9279-209840C42795}" sibTransId="{77391EB2-70CE-43E1-A093-803755851CDA}"/>
    <dgm:cxn modelId="{872B77C8-6E30-4EFF-B861-A8B50D455C0E}" srcId="{BB7577BC-864D-48FB-A9DE-63EC539AEF39}" destId="{09A72F5B-02BA-42FB-9B21-E8F74821C764}" srcOrd="0" destOrd="0" parTransId="{9D23EB2F-9CBA-4EF7-8FEB-A418AFDEC9B7}" sibTransId="{CCAF21D6-9EA5-4000-830A-9F6F05DF8947}"/>
    <dgm:cxn modelId="{597101D3-C7FA-487E-8015-25C2D8269570}" srcId="{06CFFEAD-D073-4A2C-91CD-B25BB464377E}" destId="{D31D3DB2-6ACE-4AFD-8A39-A822D498AB7A}" srcOrd="4" destOrd="0" parTransId="{D698DE29-644B-4B33-B423-1319C8009763}" sibTransId="{C3E578F3-7EA2-4F08-BDF3-43C0ED3511E4}"/>
    <dgm:cxn modelId="{7E1C57E2-14FC-4FE2-B7EE-151FD838E0A0}" srcId="{7AFB9698-0AE5-48F3-BFCE-CE0A197D173D}" destId="{2044DCEA-B7ED-4EF1-93DE-C0536A64BAA9}" srcOrd="0" destOrd="0" parTransId="{F68DBD4B-9017-42D4-9B3D-962B4E9CDAC4}" sibTransId="{E4043F29-F644-45CB-9D36-EBE87866C310}"/>
    <dgm:cxn modelId="{FCF0F4EB-BF17-49AF-B44E-B5F97C16D338}" type="presOf" srcId="{06CFFEAD-D073-4A2C-91CD-B25BB464377E}" destId="{B2F6372D-E0E5-4A06-B558-3B5C7501AA2D}" srcOrd="0" destOrd="0" presId="urn:microsoft.com/office/officeart/2005/8/layout/vList5"/>
    <dgm:cxn modelId="{ABDEC5ED-958A-4CA0-AAF8-69ABA2A91DC2}" type="presOf" srcId="{85C9A3D2-D274-45AB-BDCC-675E5A7B2D9E}" destId="{29D7D7D1-3B60-4075-A771-DB29257A07A3}" srcOrd="0" destOrd="0" presId="urn:microsoft.com/office/officeart/2005/8/layout/vList5"/>
    <dgm:cxn modelId="{E6038DF5-CF97-4B09-BB79-A84C546A187F}" srcId="{D31D3DB2-6ACE-4AFD-8A39-A822D498AB7A}" destId="{61DFA966-89A9-40C0-A87E-B85D77FE723B}" srcOrd="0" destOrd="0" parTransId="{F4710AFD-9BEA-4D78-84E4-9500F97953A9}" sibTransId="{C4FF8BDB-0E93-4A68-ABA8-1FD3E766F568}"/>
    <dgm:cxn modelId="{0E251DF6-2643-499E-B947-67AD20C3DF0C}" srcId="{06CFFEAD-D073-4A2C-91CD-B25BB464377E}" destId="{B5582821-BB44-44F3-87B7-AC1044983AA8}" srcOrd="2" destOrd="0" parTransId="{11C0D86E-8F27-45DA-90DE-2742F5DA8DF6}" sibTransId="{708496AB-EDA9-4A00-9AE4-196AE52203A3}"/>
    <dgm:cxn modelId="{1A5D81BF-BA9F-4F14-B7F6-848B34D38C16}" type="presParOf" srcId="{B2F6372D-E0E5-4A06-B558-3B5C7501AA2D}" destId="{8F189069-0122-4066-AF71-3FAB405EB44A}" srcOrd="0" destOrd="0" presId="urn:microsoft.com/office/officeart/2005/8/layout/vList5"/>
    <dgm:cxn modelId="{930C2AF7-3BD0-474F-947B-3D946DC6A151}" type="presParOf" srcId="{8F189069-0122-4066-AF71-3FAB405EB44A}" destId="{F261B929-DCC7-4ECC-B9DB-80A33AB9EAE5}" srcOrd="0" destOrd="0" presId="urn:microsoft.com/office/officeart/2005/8/layout/vList5"/>
    <dgm:cxn modelId="{FFAF1B27-2A0A-4366-A7A0-9BCEE990A188}" type="presParOf" srcId="{8F189069-0122-4066-AF71-3FAB405EB44A}" destId="{29D7D7D1-3B60-4075-A771-DB29257A07A3}" srcOrd="1" destOrd="0" presId="urn:microsoft.com/office/officeart/2005/8/layout/vList5"/>
    <dgm:cxn modelId="{7AA9FCD6-D477-4D3E-A02F-CC558890AC14}" type="presParOf" srcId="{B2F6372D-E0E5-4A06-B558-3B5C7501AA2D}" destId="{62E58F2B-B308-47A5-B482-860723B16AA4}" srcOrd="1" destOrd="0" presId="urn:microsoft.com/office/officeart/2005/8/layout/vList5"/>
    <dgm:cxn modelId="{C71D4205-3334-4F0F-A522-F96EB206119D}" type="presParOf" srcId="{B2F6372D-E0E5-4A06-B558-3B5C7501AA2D}" destId="{D74AEA05-E7E8-461D-B10C-C2300937CA47}" srcOrd="2" destOrd="0" presId="urn:microsoft.com/office/officeart/2005/8/layout/vList5"/>
    <dgm:cxn modelId="{E4AB4C73-B42F-425E-9E8D-E8023FAB0625}" type="presParOf" srcId="{D74AEA05-E7E8-461D-B10C-C2300937CA47}" destId="{A1D64A8D-4091-4066-88AF-51C59665AC7A}" srcOrd="0" destOrd="0" presId="urn:microsoft.com/office/officeart/2005/8/layout/vList5"/>
    <dgm:cxn modelId="{811406E4-DB29-4980-8168-302EA3ED0B90}" type="presParOf" srcId="{D74AEA05-E7E8-461D-B10C-C2300937CA47}" destId="{85D25BAA-CCB6-4E7A-82ED-F28B5E0C742F}" srcOrd="1" destOrd="0" presId="urn:microsoft.com/office/officeart/2005/8/layout/vList5"/>
    <dgm:cxn modelId="{CB671255-A4BD-40F9-AF13-D70953C4D29B}" type="presParOf" srcId="{B2F6372D-E0E5-4A06-B558-3B5C7501AA2D}" destId="{57BFDFF4-1CD5-4F4D-B3E5-736F1E3A80B9}" srcOrd="3" destOrd="0" presId="urn:microsoft.com/office/officeart/2005/8/layout/vList5"/>
    <dgm:cxn modelId="{AB5BF802-5386-4E6C-ADC0-A1E71EBC775E}" type="presParOf" srcId="{B2F6372D-E0E5-4A06-B558-3B5C7501AA2D}" destId="{3DAFB9AB-3543-49FF-A192-0208A6562FD0}" srcOrd="4" destOrd="0" presId="urn:microsoft.com/office/officeart/2005/8/layout/vList5"/>
    <dgm:cxn modelId="{52579B4F-1CE1-4901-A777-4987D2D2A2E9}" type="presParOf" srcId="{3DAFB9AB-3543-49FF-A192-0208A6562FD0}" destId="{E8250FF0-CE2B-41E1-BA69-AC50FDC8441F}" srcOrd="0" destOrd="0" presId="urn:microsoft.com/office/officeart/2005/8/layout/vList5"/>
    <dgm:cxn modelId="{8E4AF53D-8553-4739-AC39-6C4CF1ED282E}" type="presParOf" srcId="{3DAFB9AB-3543-49FF-A192-0208A6562FD0}" destId="{8CC4225C-0951-460F-9073-D8EE524593A0}" srcOrd="1" destOrd="0" presId="urn:microsoft.com/office/officeart/2005/8/layout/vList5"/>
    <dgm:cxn modelId="{7792082E-3679-4855-B2BB-FE9454F58BC1}" type="presParOf" srcId="{B2F6372D-E0E5-4A06-B558-3B5C7501AA2D}" destId="{0FA7CD71-683D-4689-B783-A05445768BF7}" srcOrd="5" destOrd="0" presId="urn:microsoft.com/office/officeart/2005/8/layout/vList5"/>
    <dgm:cxn modelId="{4A4EA616-D49C-419C-A4C5-F207664A4DAD}" type="presParOf" srcId="{B2F6372D-E0E5-4A06-B558-3B5C7501AA2D}" destId="{25120F4E-5C63-47B3-B209-EC8E581CB439}" srcOrd="6" destOrd="0" presId="urn:microsoft.com/office/officeart/2005/8/layout/vList5"/>
    <dgm:cxn modelId="{306D60FF-00DF-4E5F-B585-64D1FEDFF596}" type="presParOf" srcId="{25120F4E-5C63-47B3-B209-EC8E581CB439}" destId="{69869CD5-0164-4CDE-81D9-F748CE283912}" srcOrd="0" destOrd="0" presId="urn:microsoft.com/office/officeart/2005/8/layout/vList5"/>
    <dgm:cxn modelId="{2BF943A9-8E5D-43D0-97FE-F8AB793AD988}" type="presParOf" srcId="{25120F4E-5C63-47B3-B209-EC8E581CB439}" destId="{E56190EB-68AD-4D38-A762-E5736F711FC1}" srcOrd="1" destOrd="0" presId="urn:microsoft.com/office/officeart/2005/8/layout/vList5"/>
    <dgm:cxn modelId="{5C6620DB-532E-453D-B7FE-D422067C0707}" type="presParOf" srcId="{B2F6372D-E0E5-4A06-B558-3B5C7501AA2D}" destId="{29CC0D64-4E14-4524-8E8D-4F1A19EF9CA9}" srcOrd="7" destOrd="0" presId="urn:microsoft.com/office/officeart/2005/8/layout/vList5"/>
    <dgm:cxn modelId="{2FBC802A-0D96-4A0A-832F-575E7674E5F5}" type="presParOf" srcId="{B2F6372D-E0E5-4A06-B558-3B5C7501AA2D}" destId="{D6D9A7AF-2F1D-4445-BAE8-01EC526AD49B}" srcOrd="8" destOrd="0" presId="urn:microsoft.com/office/officeart/2005/8/layout/vList5"/>
    <dgm:cxn modelId="{AC38E56F-D18B-4F0A-89F8-E533A647F7C1}" type="presParOf" srcId="{D6D9A7AF-2F1D-4445-BAE8-01EC526AD49B}" destId="{9D9BEED8-BC9A-40CF-BD92-F70E8F8997F0}" srcOrd="0" destOrd="0" presId="urn:microsoft.com/office/officeart/2005/8/layout/vList5"/>
    <dgm:cxn modelId="{F8B7C857-C6C9-4D72-9136-54A23A60D0B7}" type="presParOf" srcId="{D6D9A7AF-2F1D-4445-BAE8-01EC526AD49B}" destId="{6B594779-A874-400D-BDDD-643C72381E64}" srcOrd="1" destOrd="0" presId="urn:microsoft.com/office/officeart/2005/8/layout/vList5"/>
    <dgm:cxn modelId="{5FEFC1DC-F25D-4D60-9D34-C1D22D0938D8}" type="presParOf" srcId="{B2F6372D-E0E5-4A06-B558-3B5C7501AA2D}" destId="{5208C88E-84D9-4E28-B91A-36BCBE4BDD6D}" srcOrd="9" destOrd="0" presId="urn:microsoft.com/office/officeart/2005/8/layout/vList5"/>
    <dgm:cxn modelId="{4DB720DA-A193-4417-BFB3-96C74B8FE73B}" type="presParOf" srcId="{B2F6372D-E0E5-4A06-B558-3B5C7501AA2D}" destId="{4B764A89-13B6-4827-8872-195CAFA70F1F}" srcOrd="10" destOrd="0" presId="urn:microsoft.com/office/officeart/2005/8/layout/vList5"/>
    <dgm:cxn modelId="{406C4AAD-1308-4B5D-96AD-D5D6BB05AB90}" type="presParOf" srcId="{4B764A89-13B6-4827-8872-195CAFA70F1F}" destId="{444EC8C3-A852-4E65-B297-BD4394F0986A}" srcOrd="0" destOrd="0" presId="urn:microsoft.com/office/officeart/2005/8/layout/vList5"/>
    <dgm:cxn modelId="{F518A4B4-7E83-4529-AE22-72CA6A095552}" type="presParOf" srcId="{4B764A89-13B6-4827-8872-195CAFA70F1F}" destId="{CF9D32EB-C706-470E-B885-2013F8D50B0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CFFEAD-D073-4A2C-91CD-B25BB464377E}"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GB"/>
        </a:p>
      </dgm:t>
    </dgm:pt>
    <dgm:pt modelId="{297D202D-288C-4E7C-9F86-786541221289}">
      <dgm:prSet/>
      <dgm:spPr/>
      <dgm:t>
        <a:bodyPr/>
        <a:lstStyle/>
        <a:p>
          <a:r>
            <a:rPr lang="en-GB" b="1" dirty="0">
              <a:solidFill>
                <a:schemeClr val="tx1"/>
              </a:solidFill>
            </a:rPr>
            <a:t>Assignment Question Paper Uploading</a:t>
          </a:r>
        </a:p>
      </dgm:t>
    </dgm:pt>
    <dgm:pt modelId="{8847540C-3C0F-4FA4-9702-F9BEC0E83E66}" type="parTrans" cxnId="{9D67A793-8A82-4561-AEE2-CF64613BB94A}">
      <dgm:prSet/>
      <dgm:spPr/>
      <dgm:t>
        <a:bodyPr/>
        <a:lstStyle/>
        <a:p>
          <a:endParaRPr lang="en-GB"/>
        </a:p>
      </dgm:t>
    </dgm:pt>
    <dgm:pt modelId="{18E5E0A4-B5EC-485C-9737-B7463BC36CAB}" type="sibTrans" cxnId="{9D67A793-8A82-4561-AEE2-CF64613BB94A}">
      <dgm:prSet/>
      <dgm:spPr/>
      <dgm:t>
        <a:bodyPr/>
        <a:lstStyle/>
        <a:p>
          <a:endParaRPr lang="en-GB"/>
        </a:p>
      </dgm:t>
    </dgm:pt>
    <dgm:pt modelId="{77FCE347-C711-43B8-9AA7-BC4DD57F0404}">
      <dgm:prSet/>
      <dgm:spPr/>
      <dgm:t>
        <a:bodyPr/>
        <a:lstStyle/>
        <a:p>
          <a:r>
            <a:rPr lang="en-GB" b="1" dirty="0">
              <a:solidFill>
                <a:schemeClr val="tx1"/>
              </a:solidFill>
            </a:rPr>
            <a:t>Publishing Assignment</a:t>
          </a:r>
        </a:p>
      </dgm:t>
    </dgm:pt>
    <dgm:pt modelId="{24936073-3BC6-4B4A-9695-79CD1A0AF47B}" type="parTrans" cxnId="{73FD2648-DBC8-4AAA-92E6-00BDE46B0396}">
      <dgm:prSet/>
      <dgm:spPr/>
      <dgm:t>
        <a:bodyPr/>
        <a:lstStyle/>
        <a:p>
          <a:endParaRPr lang="en-GB"/>
        </a:p>
      </dgm:t>
    </dgm:pt>
    <dgm:pt modelId="{409E7B63-4155-4536-92BD-65AC4E5406CE}" type="sibTrans" cxnId="{73FD2648-DBC8-4AAA-92E6-00BDE46B0396}">
      <dgm:prSet/>
      <dgm:spPr/>
      <dgm:t>
        <a:bodyPr/>
        <a:lstStyle/>
        <a:p>
          <a:endParaRPr lang="en-GB"/>
        </a:p>
      </dgm:t>
    </dgm:pt>
    <dgm:pt modelId="{319D37F2-EFEE-4728-B660-DE29A74A3CDC}">
      <dgm:prSet/>
      <dgm:spPr/>
      <dgm:t>
        <a:bodyPr/>
        <a:lstStyle/>
        <a:p>
          <a:r>
            <a:rPr lang="en-GB" b="1" dirty="0">
              <a:solidFill>
                <a:schemeClr val="tx1"/>
              </a:solidFill>
            </a:rPr>
            <a:t>Online Attempt of Assignment</a:t>
          </a:r>
        </a:p>
      </dgm:t>
    </dgm:pt>
    <dgm:pt modelId="{2EE00489-768A-403F-9295-9998A45DDF1C}" type="parTrans" cxnId="{3DE16C3F-03B2-43F0-8147-1AF1A3956A53}">
      <dgm:prSet/>
      <dgm:spPr/>
      <dgm:t>
        <a:bodyPr/>
        <a:lstStyle/>
        <a:p>
          <a:endParaRPr lang="en-GB"/>
        </a:p>
      </dgm:t>
    </dgm:pt>
    <dgm:pt modelId="{11F59043-0113-4220-9F68-C67E886E1B0B}" type="sibTrans" cxnId="{3DE16C3F-03B2-43F0-8147-1AF1A3956A53}">
      <dgm:prSet/>
      <dgm:spPr/>
      <dgm:t>
        <a:bodyPr/>
        <a:lstStyle/>
        <a:p>
          <a:endParaRPr lang="en-GB"/>
        </a:p>
      </dgm:t>
    </dgm:pt>
    <dgm:pt modelId="{87622A10-4330-4457-BD21-20D92137683C}">
      <dgm:prSet/>
      <dgm:spPr/>
      <dgm:t>
        <a:bodyPr/>
        <a:lstStyle/>
        <a:p>
          <a:r>
            <a:rPr lang="en-US" b="1" dirty="0">
              <a:solidFill>
                <a:schemeClr val="tx1"/>
              </a:solidFill>
            </a:rPr>
            <a:t>Online Assignment Marks Import in SIS</a:t>
          </a:r>
          <a:endParaRPr lang="en-GB" b="1" dirty="0">
            <a:solidFill>
              <a:schemeClr val="tx1"/>
            </a:solidFill>
          </a:endParaRPr>
        </a:p>
      </dgm:t>
    </dgm:pt>
    <dgm:pt modelId="{CAFB4992-6ADF-4BEA-BE30-C0ABD3DBCDD2}" type="parTrans" cxnId="{3A29B307-A85D-4FCE-A602-6D5B1BE48774}">
      <dgm:prSet/>
      <dgm:spPr/>
      <dgm:t>
        <a:bodyPr/>
        <a:lstStyle/>
        <a:p>
          <a:endParaRPr lang="en-GB"/>
        </a:p>
      </dgm:t>
    </dgm:pt>
    <dgm:pt modelId="{4790C2C4-1DD8-4C0F-8C6A-1688511F8F76}" type="sibTrans" cxnId="{3A29B307-A85D-4FCE-A602-6D5B1BE48774}">
      <dgm:prSet/>
      <dgm:spPr/>
      <dgm:t>
        <a:bodyPr/>
        <a:lstStyle/>
        <a:p>
          <a:endParaRPr lang="en-GB"/>
        </a:p>
      </dgm:t>
    </dgm:pt>
    <dgm:pt modelId="{0AF519CC-17FA-4AC6-967A-A537737D8E93}">
      <dgm:prSet/>
      <dgm:spPr/>
      <dgm:t>
        <a:bodyPr/>
        <a:lstStyle/>
        <a:p>
          <a:r>
            <a:rPr lang="en-US" b="1" dirty="0">
              <a:solidFill>
                <a:schemeClr val="tx1"/>
              </a:solidFill>
            </a:rPr>
            <a:t>Assignment Marks Available to Students</a:t>
          </a:r>
          <a:endParaRPr lang="en-GB" b="1" dirty="0">
            <a:solidFill>
              <a:schemeClr val="tx1"/>
            </a:solidFill>
          </a:endParaRPr>
        </a:p>
      </dgm:t>
    </dgm:pt>
    <dgm:pt modelId="{608D8545-D85B-4FDE-B528-366C180573B4}" type="parTrans" cxnId="{782CC4C1-A35B-4976-9448-7B41833DCF03}">
      <dgm:prSet/>
      <dgm:spPr/>
      <dgm:t>
        <a:bodyPr/>
        <a:lstStyle/>
        <a:p>
          <a:endParaRPr lang="en-GB"/>
        </a:p>
      </dgm:t>
    </dgm:pt>
    <dgm:pt modelId="{7D11D276-DC3C-45A2-8CD0-B568A6D70FB9}" type="sibTrans" cxnId="{782CC4C1-A35B-4976-9448-7B41833DCF03}">
      <dgm:prSet/>
      <dgm:spPr/>
      <dgm:t>
        <a:bodyPr/>
        <a:lstStyle/>
        <a:p>
          <a:endParaRPr lang="en-GB"/>
        </a:p>
      </dgm:t>
    </dgm:pt>
    <dgm:pt modelId="{F88BD160-1B2C-44A7-8544-4DF6B6F4AD86}" type="pres">
      <dgm:prSet presAssocID="{06CFFEAD-D073-4A2C-91CD-B25BB464377E}" presName="Name0" presStyleCnt="0">
        <dgm:presLayoutVars>
          <dgm:dir/>
          <dgm:resizeHandles val="exact"/>
        </dgm:presLayoutVars>
      </dgm:prSet>
      <dgm:spPr/>
    </dgm:pt>
    <dgm:pt modelId="{98EFFC3E-F373-4335-B228-68A37C68ADC4}" type="pres">
      <dgm:prSet presAssocID="{297D202D-288C-4E7C-9F86-786541221289}" presName="parTxOnly" presStyleLbl="node1" presStyleIdx="0" presStyleCnt="5" custScaleY="134451">
        <dgm:presLayoutVars>
          <dgm:bulletEnabled val="1"/>
        </dgm:presLayoutVars>
      </dgm:prSet>
      <dgm:spPr/>
    </dgm:pt>
    <dgm:pt modelId="{42D2CFCC-F18F-450A-B2C8-D3CD893870D3}" type="pres">
      <dgm:prSet presAssocID="{18E5E0A4-B5EC-485C-9737-B7463BC36CAB}" presName="parSpace" presStyleCnt="0"/>
      <dgm:spPr/>
    </dgm:pt>
    <dgm:pt modelId="{9E3B8907-42C5-4D83-A098-D6553EAE4905}" type="pres">
      <dgm:prSet presAssocID="{77FCE347-C711-43B8-9AA7-BC4DD57F0404}" presName="parTxOnly" presStyleLbl="node1" presStyleIdx="1" presStyleCnt="5" custScaleY="134451">
        <dgm:presLayoutVars>
          <dgm:bulletEnabled val="1"/>
        </dgm:presLayoutVars>
      </dgm:prSet>
      <dgm:spPr/>
    </dgm:pt>
    <dgm:pt modelId="{EBD91AD3-B0C1-44F0-ADCC-8606F61B24CA}" type="pres">
      <dgm:prSet presAssocID="{409E7B63-4155-4536-92BD-65AC4E5406CE}" presName="parSpace" presStyleCnt="0"/>
      <dgm:spPr/>
    </dgm:pt>
    <dgm:pt modelId="{F9F22857-22E1-40DB-9C14-7F16FB38DE2A}" type="pres">
      <dgm:prSet presAssocID="{319D37F2-EFEE-4728-B660-DE29A74A3CDC}" presName="parTxOnly" presStyleLbl="node1" presStyleIdx="2" presStyleCnt="5" custScaleY="134451">
        <dgm:presLayoutVars>
          <dgm:bulletEnabled val="1"/>
        </dgm:presLayoutVars>
      </dgm:prSet>
      <dgm:spPr/>
    </dgm:pt>
    <dgm:pt modelId="{920382F7-F971-4365-AF29-95293EA9B8A4}" type="pres">
      <dgm:prSet presAssocID="{11F59043-0113-4220-9F68-C67E886E1B0B}" presName="parSpace" presStyleCnt="0"/>
      <dgm:spPr/>
    </dgm:pt>
    <dgm:pt modelId="{28E20DF6-B6E9-4D1B-B0DF-145251E7863D}" type="pres">
      <dgm:prSet presAssocID="{87622A10-4330-4457-BD21-20D92137683C}" presName="parTxOnly" presStyleLbl="node1" presStyleIdx="3" presStyleCnt="5" custScaleY="134451">
        <dgm:presLayoutVars>
          <dgm:bulletEnabled val="1"/>
        </dgm:presLayoutVars>
      </dgm:prSet>
      <dgm:spPr/>
    </dgm:pt>
    <dgm:pt modelId="{5AFB29E0-380C-4F52-8E8D-6530FFB18FF6}" type="pres">
      <dgm:prSet presAssocID="{4790C2C4-1DD8-4C0F-8C6A-1688511F8F76}" presName="parSpace" presStyleCnt="0"/>
      <dgm:spPr/>
    </dgm:pt>
    <dgm:pt modelId="{3F5FEDA3-88DD-46D6-884F-ABFA10EE59D4}" type="pres">
      <dgm:prSet presAssocID="{0AF519CC-17FA-4AC6-967A-A537737D8E93}" presName="parTxOnly" presStyleLbl="node1" presStyleIdx="4" presStyleCnt="5" custScaleY="134451">
        <dgm:presLayoutVars>
          <dgm:bulletEnabled val="1"/>
        </dgm:presLayoutVars>
      </dgm:prSet>
      <dgm:spPr/>
    </dgm:pt>
  </dgm:ptLst>
  <dgm:cxnLst>
    <dgm:cxn modelId="{3A29B307-A85D-4FCE-A602-6D5B1BE48774}" srcId="{06CFFEAD-D073-4A2C-91CD-B25BB464377E}" destId="{87622A10-4330-4457-BD21-20D92137683C}" srcOrd="3" destOrd="0" parTransId="{CAFB4992-6ADF-4BEA-BE30-C0ABD3DBCDD2}" sibTransId="{4790C2C4-1DD8-4C0F-8C6A-1688511F8F76}"/>
    <dgm:cxn modelId="{26163529-0889-4E99-984D-A20E97BE5A81}" type="presOf" srcId="{297D202D-288C-4E7C-9F86-786541221289}" destId="{98EFFC3E-F373-4335-B228-68A37C68ADC4}" srcOrd="0" destOrd="0" presId="urn:microsoft.com/office/officeart/2005/8/layout/hChevron3"/>
    <dgm:cxn modelId="{3DE16C3F-03B2-43F0-8147-1AF1A3956A53}" srcId="{06CFFEAD-D073-4A2C-91CD-B25BB464377E}" destId="{319D37F2-EFEE-4728-B660-DE29A74A3CDC}" srcOrd="2" destOrd="0" parTransId="{2EE00489-768A-403F-9295-9998A45DDF1C}" sibTransId="{11F59043-0113-4220-9F68-C67E886E1B0B}"/>
    <dgm:cxn modelId="{E3EF305D-7BC3-478B-A8EB-1773444EE826}" type="presOf" srcId="{0AF519CC-17FA-4AC6-967A-A537737D8E93}" destId="{3F5FEDA3-88DD-46D6-884F-ABFA10EE59D4}" srcOrd="0" destOrd="0" presId="urn:microsoft.com/office/officeart/2005/8/layout/hChevron3"/>
    <dgm:cxn modelId="{73FD2648-DBC8-4AAA-92E6-00BDE46B0396}" srcId="{06CFFEAD-D073-4A2C-91CD-B25BB464377E}" destId="{77FCE347-C711-43B8-9AA7-BC4DD57F0404}" srcOrd="1" destOrd="0" parTransId="{24936073-3BC6-4B4A-9695-79CD1A0AF47B}" sibTransId="{409E7B63-4155-4536-92BD-65AC4E5406CE}"/>
    <dgm:cxn modelId="{68113B69-9B85-4AD4-AD8B-6FBDBF34BEFB}" type="presOf" srcId="{77FCE347-C711-43B8-9AA7-BC4DD57F0404}" destId="{9E3B8907-42C5-4D83-A098-D6553EAE4905}" srcOrd="0" destOrd="0" presId="urn:microsoft.com/office/officeart/2005/8/layout/hChevron3"/>
    <dgm:cxn modelId="{FE598E71-F2B9-48C2-9A0D-AEBF82C3B806}" type="presOf" srcId="{06CFFEAD-D073-4A2C-91CD-B25BB464377E}" destId="{F88BD160-1B2C-44A7-8544-4DF6B6F4AD86}" srcOrd="0" destOrd="0" presId="urn:microsoft.com/office/officeart/2005/8/layout/hChevron3"/>
    <dgm:cxn modelId="{39581D82-8C27-4B48-A86D-8ED2F035FF30}" type="presOf" srcId="{87622A10-4330-4457-BD21-20D92137683C}" destId="{28E20DF6-B6E9-4D1B-B0DF-145251E7863D}" srcOrd="0" destOrd="0" presId="urn:microsoft.com/office/officeart/2005/8/layout/hChevron3"/>
    <dgm:cxn modelId="{9D67A793-8A82-4561-AEE2-CF64613BB94A}" srcId="{06CFFEAD-D073-4A2C-91CD-B25BB464377E}" destId="{297D202D-288C-4E7C-9F86-786541221289}" srcOrd="0" destOrd="0" parTransId="{8847540C-3C0F-4FA4-9702-F9BEC0E83E66}" sibTransId="{18E5E0A4-B5EC-485C-9737-B7463BC36CAB}"/>
    <dgm:cxn modelId="{14D20EA9-1D38-4C34-91C7-79CF2E3F0D5A}" type="presOf" srcId="{319D37F2-EFEE-4728-B660-DE29A74A3CDC}" destId="{F9F22857-22E1-40DB-9C14-7F16FB38DE2A}" srcOrd="0" destOrd="0" presId="urn:microsoft.com/office/officeart/2005/8/layout/hChevron3"/>
    <dgm:cxn modelId="{782CC4C1-A35B-4976-9448-7B41833DCF03}" srcId="{06CFFEAD-D073-4A2C-91CD-B25BB464377E}" destId="{0AF519CC-17FA-4AC6-967A-A537737D8E93}" srcOrd="4" destOrd="0" parTransId="{608D8545-D85B-4FDE-B528-366C180573B4}" sibTransId="{7D11D276-DC3C-45A2-8CD0-B568A6D70FB9}"/>
    <dgm:cxn modelId="{C5EB6F61-4520-497F-984C-32546B2C0243}" type="presParOf" srcId="{F88BD160-1B2C-44A7-8544-4DF6B6F4AD86}" destId="{98EFFC3E-F373-4335-B228-68A37C68ADC4}" srcOrd="0" destOrd="0" presId="urn:microsoft.com/office/officeart/2005/8/layout/hChevron3"/>
    <dgm:cxn modelId="{0CBA1927-3544-4CAC-8A3B-07A2ACF9144C}" type="presParOf" srcId="{F88BD160-1B2C-44A7-8544-4DF6B6F4AD86}" destId="{42D2CFCC-F18F-450A-B2C8-D3CD893870D3}" srcOrd="1" destOrd="0" presId="urn:microsoft.com/office/officeart/2005/8/layout/hChevron3"/>
    <dgm:cxn modelId="{FFAB5740-0C9A-4EE6-92E0-CE09D06A4858}" type="presParOf" srcId="{F88BD160-1B2C-44A7-8544-4DF6B6F4AD86}" destId="{9E3B8907-42C5-4D83-A098-D6553EAE4905}" srcOrd="2" destOrd="0" presId="urn:microsoft.com/office/officeart/2005/8/layout/hChevron3"/>
    <dgm:cxn modelId="{2B0C4D11-328A-40D8-A6D6-3DA6F382BAD2}" type="presParOf" srcId="{F88BD160-1B2C-44A7-8544-4DF6B6F4AD86}" destId="{EBD91AD3-B0C1-44F0-ADCC-8606F61B24CA}" srcOrd="3" destOrd="0" presId="urn:microsoft.com/office/officeart/2005/8/layout/hChevron3"/>
    <dgm:cxn modelId="{ABF0B40B-9FFD-4564-A483-DEAF2D180AA2}" type="presParOf" srcId="{F88BD160-1B2C-44A7-8544-4DF6B6F4AD86}" destId="{F9F22857-22E1-40DB-9C14-7F16FB38DE2A}" srcOrd="4" destOrd="0" presId="urn:microsoft.com/office/officeart/2005/8/layout/hChevron3"/>
    <dgm:cxn modelId="{8F406C8B-C29D-47EA-8D59-AACCCC3ECA7A}" type="presParOf" srcId="{F88BD160-1B2C-44A7-8544-4DF6B6F4AD86}" destId="{920382F7-F971-4365-AF29-95293EA9B8A4}" srcOrd="5" destOrd="0" presId="urn:microsoft.com/office/officeart/2005/8/layout/hChevron3"/>
    <dgm:cxn modelId="{93B26EFA-5B39-461C-88EA-F571E3457A2E}" type="presParOf" srcId="{F88BD160-1B2C-44A7-8544-4DF6B6F4AD86}" destId="{28E20DF6-B6E9-4D1B-B0DF-145251E7863D}" srcOrd="6" destOrd="0" presId="urn:microsoft.com/office/officeart/2005/8/layout/hChevron3"/>
    <dgm:cxn modelId="{1ECEB7A7-077F-4965-AA23-23CD4395443C}" type="presParOf" srcId="{F88BD160-1B2C-44A7-8544-4DF6B6F4AD86}" destId="{5AFB29E0-380C-4F52-8E8D-6530FFB18FF6}" srcOrd="7" destOrd="0" presId="urn:microsoft.com/office/officeart/2005/8/layout/hChevron3"/>
    <dgm:cxn modelId="{54FC0E59-50D8-44DB-BAC1-9D31817B3715}" type="presParOf" srcId="{F88BD160-1B2C-44A7-8544-4DF6B6F4AD86}" destId="{3F5FEDA3-88DD-46D6-884F-ABFA10EE59D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CFFEAD-D073-4A2C-91CD-B25BB464377E}" type="doc">
      <dgm:prSet loTypeId="urn:microsoft.com/office/officeart/2005/8/layout/rings+Icon" loCatId="officeonline" qsTypeId="urn:microsoft.com/office/officeart/2005/8/quickstyle/simple1" qsCatId="simple" csTypeId="urn:microsoft.com/office/officeart/2005/8/colors/accent1_2" csCatId="accent1" phldr="1"/>
      <dgm:spPr/>
      <dgm:t>
        <a:bodyPr/>
        <a:lstStyle/>
        <a:p>
          <a:endParaRPr lang="en-GB"/>
        </a:p>
      </dgm:t>
    </dgm:pt>
    <dgm:pt modelId="{A26AAD6C-5521-4A9B-B197-D3E2A9717B7A}">
      <dgm:prSet custT="1"/>
      <dgm:spPr/>
      <dgm:t>
        <a:bodyPr/>
        <a:lstStyle/>
        <a:p>
          <a:pPr algn="ctr"/>
          <a:r>
            <a:rPr lang="en-GB" sz="1300" b="1" dirty="0"/>
            <a:t>Conduct Examination</a:t>
          </a:r>
        </a:p>
      </dgm:t>
    </dgm:pt>
    <dgm:pt modelId="{F11B4A8B-9C2D-4C70-9351-8FA6B18372A6}" type="parTrans" cxnId="{B3033F45-8834-4862-A981-EEEE3EA1905E}">
      <dgm:prSet/>
      <dgm:spPr/>
      <dgm:t>
        <a:bodyPr/>
        <a:lstStyle/>
        <a:p>
          <a:endParaRPr lang="en-GB"/>
        </a:p>
      </dgm:t>
    </dgm:pt>
    <dgm:pt modelId="{3972C5ED-5C96-470F-B4F9-405322444936}" type="sibTrans" cxnId="{B3033F45-8834-4862-A981-EEEE3EA1905E}">
      <dgm:prSet/>
      <dgm:spPr/>
      <dgm:t>
        <a:bodyPr/>
        <a:lstStyle/>
        <a:p>
          <a:endParaRPr lang="en-GB"/>
        </a:p>
      </dgm:t>
    </dgm:pt>
    <dgm:pt modelId="{C04BC7A1-5BCD-4DDB-A24F-1384E326C4C6}">
      <dgm:prSet custT="1"/>
      <dgm:spPr/>
      <dgm:t>
        <a:bodyPr/>
        <a:lstStyle/>
        <a:p>
          <a:r>
            <a:rPr lang="en-GB" sz="1600" b="1" dirty="0"/>
            <a:t>Results / Marksheet Generation</a:t>
          </a:r>
        </a:p>
      </dgm:t>
    </dgm:pt>
    <dgm:pt modelId="{29D9271C-EB03-4E55-B5E5-76F23F4975D0}" type="parTrans" cxnId="{F32CB37B-BD65-471B-AF3E-CF0103BE69EA}">
      <dgm:prSet/>
      <dgm:spPr/>
      <dgm:t>
        <a:bodyPr/>
        <a:lstStyle/>
        <a:p>
          <a:endParaRPr lang="en-GB"/>
        </a:p>
      </dgm:t>
    </dgm:pt>
    <dgm:pt modelId="{FE84BDC8-A0A7-4340-891C-210C90BA395B}" type="sibTrans" cxnId="{F32CB37B-BD65-471B-AF3E-CF0103BE69EA}">
      <dgm:prSet/>
      <dgm:spPr/>
      <dgm:t>
        <a:bodyPr/>
        <a:lstStyle/>
        <a:p>
          <a:endParaRPr lang="en-GB"/>
        </a:p>
      </dgm:t>
    </dgm:pt>
    <dgm:pt modelId="{6AC5587D-7000-405C-8DA8-0AFA8C701C3A}">
      <dgm:prSet custT="1"/>
      <dgm:spPr/>
      <dgm:t>
        <a:bodyPr/>
        <a:lstStyle/>
        <a:p>
          <a:r>
            <a:rPr lang="en-GB" sz="1600" b="1" dirty="0"/>
            <a:t>Convocation</a:t>
          </a:r>
        </a:p>
      </dgm:t>
    </dgm:pt>
    <dgm:pt modelId="{672AB039-2376-4C64-B7BB-8B9FAE5EF1B6}" type="parTrans" cxnId="{DD737F46-2584-4386-B34F-B6081498D02A}">
      <dgm:prSet/>
      <dgm:spPr/>
      <dgm:t>
        <a:bodyPr/>
        <a:lstStyle/>
        <a:p>
          <a:endParaRPr lang="en-GB"/>
        </a:p>
      </dgm:t>
    </dgm:pt>
    <dgm:pt modelId="{64625303-2E39-4B7D-8638-554D30F7C389}" type="sibTrans" cxnId="{DD737F46-2584-4386-B34F-B6081498D02A}">
      <dgm:prSet/>
      <dgm:spPr/>
      <dgm:t>
        <a:bodyPr/>
        <a:lstStyle/>
        <a:p>
          <a:endParaRPr lang="en-GB"/>
        </a:p>
      </dgm:t>
    </dgm:pt>
    <dgm:pt modelId="{E9476833-0F1F-47BA-A291-AE82BBEAA0D0}">
      <dgm:prSet custT="1"/>
      <dgm:spPr/>
      <dgm:t>
        <a:bodyPr/>
        <a:lstStyle/>
        <a:p>
          <a:r>
            <a:rPr lang="en-GB" sz="1600" b="1" dirty="0"/>
            <a:t>Academic Records Issue / RTI Answers</a:t>
          </a:r>
        </a:p>
      </dgm:t>
    </dgm:pt>
    <dgm:pt modelId="{B7244ED4-E502-457A-AC77-AFB6C34354C7}" type="parTrans" cxnId="{6832AD33-39B6-448D-BF78-82FB0B39ECF0}">
      <dgm:prSet/>
      <dgm:spPr/>
      <dgm:t>
        <a:bodyPr/>
        <a:lstStyle/>
        <a:p>
          <a:endParaRPr lang="en-GB"/>
        </a:p>
      </dgm:t>
    </dgm:pt>
    <dgm:pt modelId="{4EE8BE4A-6ABE-45EB-ADB7-668504CA320F}" type="sibTrans" cxnId="{6832AD33-39B6-448D-BF78-82FB0B39ECF0}">
      <dgm:prSet/>
      <dgm:spPr/>
      <dgm:t>
        <a:bodyPr/>
        <a:lstStyle/>
        <a:p>
          <a:endParaRPr lang="en-GB"/>
        </a:p>
      </dgm:t>
    </dgm:pt>
    <dgm:pt modelId="{CD3A2689-0718-4425-BBF8-7C09C9ECF975}">
      <dgm:prSet custT="1"/>
      <dgm:spPr/>
      <dgm:t>
        <a:bodyPr/>
        <a:lstStyle/>
        <a:p>
          <a:r>
            <a:rPr lang="en-GB" sz="1600" b="1" dirty="0"/>
            <a:t>Issue of Duplicate Academic Records</a:t>
          </a:r>
        </a:p>
      </dgm:t>
    </dgm:pt>
    <dgm:pt modelId="{1706C61D-8DF0-4374-BE7D-004560C92673}" type="parTrans" cxnId="{93071199-E2F8-44D4-82CD-2B92726D07D6}">
      <dgm:prSet/>
      <dgm:spPr/>
      <dgm:t>
        <a:bodyPr/>
        <a:lstStyle/>
        <a:p>
          <a:endParaRPr lang="en-GB"/>
        </a:p>
      </dgm:t>
    </dgm:pt>
    <dgm:pt modelId="{8DA6D080-4C11-4971-BCD5-C527AB5CC2A2}" type="sibTrans" cxnId="{93071199-E2F8-44D4-82CD-2B92726D07D6}">
      <dgm:prSet/>
      <dgm:spPr/>
      <dgm:t>
        <a:bodyPr/>
        <a:lstStyle/>
        <a:p>
          <a:endParaRPr lang="en-GB"/>
        </a:p>
      </dgm:t>
    </dgm:pt>
    <dgm:pt modelId="{B485DF4C-480F-432B-A348-D3547CFEB211}">
      <dgm:prSet custT="1"/>
      <dgm:spPr/>
      <dgm:t>
        <a:bodyPr/>
        <a:lstStyle/>
        <a:p>
          <a:pPr marL="0" algn="l"/>
          <a:endParaRPr lang="en-GB" sz="1200" dirty="0"/>
        </a:p>
        <a:p>
          <a:pPr marL="0" algn="l"/>
          <a:endParaRPr lang="en-GB" sz="1200" dirty="0"/>
        </a:p>
        <a:p>
          <a:pPr marL="0" algn="l"/>
          <a:endParaRPr lang="en-GB" sz="1200" dirty="0"/>
        </a:p>
        <a:p>
          <a:pPr marL="0" algn="ctr"/>
          <a:r>
            <a:rPr lang="en-GB" sz="1400" b="1" dirty="0"/>
            <a:t>Committee Meetings</a:t>
          </a:r>
        </a:p>
      </dgm:t>
    </dgm:pt>
    <dgm:pt modelId="{25C067F4-52B2-4954-AA4B-1CB349DB24D6}" type="parTrans" cxnId="{3504F61D-B1D0-4950-A865-A11B2D6AB77D}">
      <dgm:prSet/>
      <dgm:spPr/>
      <dgm:t>
        <a:bodyPr/>
        <a:lstStyle/>
        <a:p>
          <a:endParaRPr lang="en-GB"/>
        </a:p>
      </dgm:t>
    </dgm:pt>
    <dgm:pt modelId="{44CBB4EC-F468-4313-A70D-BE695082289E}" type="sibTrans" cxnId="{3504F61D-B1D0-4950-A865-A11B2D6AB77D}">
      <dgm:prSet/>
      <dgm:spPr/>
      <dgm:t>
        <a:bodyPr/>
        <a:lstStyle/>
        <a:p>
          <a:endParaRPr lang="en-GB"/>
        </a:p>
      </dgm:t>
    </dgm:pt>
    <dgm:pt modelId="{3A2591D5-FB3C-49CF-BC91-A555FE0AB214}">
      <dgm:prSet custT="1"/>
      <dgm:spPr/>
      <dgm:t>
        <a:bodyPr/>
        <a:lstStyle/>
        <a:p>
          <a:r>
            <a:rPr lang="en-GB" sz="1600" b="1" dirty="0"/>
            <a:t>Exam Centre Selection</a:t>
          </a:r>
        </a:p>
      </dgm:t>
    </dgm:pt>
    <dgm:pt modelId="{40D6BDDA-D443-471C-A63A-6623AE865B2C}" type="parTrans" cxnId="{CFDEFDBB-81E6-4115-AF0A-F365E6D3EC1F}">
      <dgm:prSet/>
      <dgm:spPr/>
      <dgm:t>
        <a:bodyPr/>
        <a:lstStyle/>
        <a:p>
          <a:endParaRPr lang="en-GB"/>
        </a:p>
      </dgm:t>
    </dgm:pt>
    <dgm:pt modelId="{26B6A940-5649-47F6-8EE6-2195A485D278}" type="sibTrans" cxnId="{CFDEFDBB-81E6-4115-AF0A-F365E6D3EC1F}">
      <dgm:prSet/>
      <dgm:spPr/>
      <dgm:t>
        <a:bodyPr/>
        <a:lstStyle/>
        <a:p>
          <a:endParaRPr lang="en-GB"/>
        </a:p>
      </dgm:t>
    </dgm:pt>
    <dgm:pt modelId="{68281D7C-E371-402D-A5B7-67EA567293D3}">
      <dgm:prSet custT="1"/>
      <dgm:spPr/>
      <dgm:t>
        <a:bodyPr/>
        <a:lstStyle/>
        <a:p>
          <a:pPr marL="177800" indent="0" algn="l"/>
          <a:r>
            <a:rPr lang="en-GB" sz="1400" b="1" dirty="0"/>
            <a:t>Exam</a:t>
          </a:r>
        </a:p>
      </dgm:t>
    </dgm:pt>
    <dgm:pt modelId="{1242E4DD-9826-4BFE-AF98-E058AFA43C39}" type="parTrans" cxnId="{A97AEA54-F393-4B25-AE71-C19155167597}">
      <dgm:prSet/>
      <dgm:spPr/>
      <dgm:t>
        <a:bodyPr/>
        <a:lstStyle/>
        <a:p>
          <a:endParaRPr lang="en-GB"/>
        </a:p>
      </dgm:t>
    </dgm:pt>
    <dgm:pt modelId="{57454213-1320-4AF0-AF12-AB164F491BBF}" type="sibTrans" cxnId="{A97AEA54-F393-4B25-AE71-C19155167597}">
      <dgm:prSet/>
      <dgm:spPr/>
      <dgm:t>
        <a:bodyPr/>
        <a:lstStyle/>
        <a:p>
          <a:endParaRPr lang="en-GB"/>
        </a:p>
      </dgm:t>
    </dgm:pt>
    <dgm:pt modelId="{6138D916-3CBD-4A14-812D-E30B5F1B76BC}">
      <dgm:prSet custT="1"/>
      <dgm:spPr/>
      <dgm:t>
        <a:bodyPr/>
        <a:lstStyle/>
        <a:p>
          <a:pPr marL="177800" indent="0" algn="l"/>
          <a:r>
            <a:rPr lang="en-GB" sz="1400" b="1" dirty="0"/>
            <a:t>Exam Disciplinary</a:t>
          </a:r>
        </a:p>
      </dgm:t>
    </dgm:pt>
    <dgm:pt modelId="{3C9D50EC-34DB-41D8-94B3-589634E7A914}" type="parTrans" cxnId="{207F874C-10A5-49ED-A38A-0164F59648D0}">
      <dgm:prSet/>
      <dgm:spPr/>
      <dgm:t>
        <a:bodyPr/>
        <a:lstStyle/>
        <a:p>
          <a:endParaRPr lang="en-GB"/>
        </a:p>
      </dgm:t>
    </dgm:pt>
    <dgm:pt modelId="{EE2A7BD3-C1F9-443E-ADE7-6393BE09D58A}" type="sibTrans" cxnId="{207F874C-10A5-49ED-A38A-0164F59648D0}">
      <dgm:prSet/>
      <dgm:spPr/>
      <dgm:t>
        <a:bodyPr/>
        <a:lstStyle/>
        <a:p>
          <a:endParaRPr lang="en-GB"/>
        </a:p>
      </dgm:t>
    </dgm:pt>
    <dgm:pt modelId="{B032D8A5-501A-4C8E-A13A-F81312A7BEA1}">
      <dgm:prSet custT="1"/>
      <dgm:spPr/>
      <dgm:t>
        <a:bodyPr/>
        <a:lstStyle/>
        <a:p>
          <a:pPr algn="l"/>
          <a:r>
            <a:rPr lang="en-GB" sz="1300" b="1" dirty="0"/>
            <a:t>Term End Exam</a:t>
          </a:r>
        </a:p>
      </dgm:t>
    </dgm:pt>
    <dgm:pt modelId="{02D6B7F1-B727-469E-BF8F-3148A6B2FA0B}" type="parTrans" cxnId="{D551F6B6-493E-4572-ABE5-BA5F014DABD6}">
      <dgm:prSet/>
      <dgm:spPr/>
      <dgm:t>
        <a:bodyPr/>
        <a:lstStyle/>
        <a:p>
          <a:endParaRPr lang="en-GB"/>
        </a:p>
      </dgm:t>
    </dgm:pt>
    <dgm:pt modelId="{C375AB8D-6D7C-403F-B75F-6E7374EF75EF}" type="sibTrans" cxnId="{D551F6B6-493E-4572-ABE5-BA5F014DABD6}">
      <dgm:prSet/>
      <dgm:spPr/>
      <dgm:t>
        <a:bodyPr/>
        <a:lstStyle/>
        <a:p>
          <a:endParaRPr lang="en-GB"/>
        </a:p>
      </dgm:t>
    </dgm:pt>
    <dgm:pt modelId="{B96ED206-3D73-4F43-8B7B-1899793A6589}">
      <dgm:prSet custT="1"/>
      <dgm:spPr/>
      <dgm:t>
        <a:bodyPr/>
        <a:lstStyle/>
        <a:p>
          <a:pPr algn="l"/>
          <a:r>
            <a:rPr lang="en-GB" sz="1300" b="1" dirty="0"/>
            <a:t>BA Yoga Entrance</a:t>
          </a:r>
        </a:p>
      </dgm:t>
    </dgm:pt>
    <dgm:pt modelId="{3C65B540-ED90-4730-9CC8-4B7730DE7D1E}" type="parTrans" cxnId="{299152EA-D30D-413A-BD51-064891CAE583}">
      <dgm:prSet/>
      <dgm:spPr/>
      <dgm:t>
        <a:bodyPr/>
        <a:lstStyle/>
        <a:p>
          <a:endParaRPr lang="en-GB"/>
        </a:p>
      </dgm:t>
    </dgm:pt>
    <dgm:pt modelId="{A0C6F18B-F0BD-4DD6-ACFE-46C0A18D08D7}" type="sibTrans" cxnId="{299152EA-D30D-413A-BD51-064891CAE583}">
      <dgm:prSet/>
      <dgm:spPr/>
      <dgm:t>
        <a:bodyPr/>
        <a:lstStyle/>
        <a:p>
          <a:endParaRPr lang="en-GB"/>
        </a:p>
      </dgm:t>
    </dgm:pt>
    <dgm:pt modelId="{045DB867-D83F-4DE9-8AE6-552410739A82}">
      <dgm:prSet custT="1"/>
      <dgm:spPr/>
      <dgm:t>
        <a:bodyPr/>
        <a:lstStyle/>
        <a:p>
          <a:pPr algn="l"/>
          <a:r>
            <a:rPr lang="en-GB" sz="1300" b="1" dirty="0"/>
            <a:t>Ph.D. Entrance</a:t>
          </a:r>
        </a:p>
      </dgm:t>
    </dgm:pt>
    <dgm:pt modelId="{8ED653FF-FA24-4575-86ED-992A425580D2}" type="parTrans" cxnId="{41F7F811-275F-4501-AB5D-ACEA1B3F4CD1}">
      <dgm:prSet/>
      <dgm:spPr/>
      <dgm:t>
        <a:bodyPr/>
        <a:lstStyle/>
        <a:p>
          <a:endParaRPr lang="en-GB"/>
        </a:p>
      </dgm:t>
    </dgm:pt>
    <dgm:pt modelId="{08BDE6CB-5F9F-440A-82E5-A069B2134139}" type="sibTrans" cxnId="{41F7F811-275F-4501-AB5D-ACEA1B3F4CD1}">
      <dgm:prSet/>
      <dgm:spPr/>
      <dgm:t>
        <a:bodyPr/>
        <a:lstStyle/>
        <a:p>
          <a:endParaRPr lang="en-GB"/>
        </a:p>
      </dgm:t>
    </dgm:pt>
    <dgm:pt modelId="{DC8E679B-0532-47FE-AD7B-3E33F5678E7F}">
      <dgm:prSet custT="1"/>
      <dgm:spPr/>
      <dgm:t>
        <a:bodyPr/>
        <a:lstStyle/>
        <a:p>
          <a:pPr algn="l"/>
          <a:r>
            <a:rPr lang="en-GB" sz="1300" b="1" dirty="0"/>
            <a:t>Ph.D. Course Work Exam</a:t>
          </a:r>
        </a:p>
      </dgm:t>
    </dgm:pt>
    <dgm:pt modelId="{20C4E550-D338-4D67-951E-966E28871447}" type="parTrans" cxnId="{6E3623C9-32ED-40A3-BAC6-1A7E402D6105}">
      <dgm:prSet/>
      <dgm:spPr/>
      <dgm:t>
        <a:bodyPr/>
        <a:lstStyle/>
        <a:p>
          <a:endParaRPr lang="en-GB"/>
        </a:p>
      </dgm:t>
    </dgm:pt>
    <dgm:pt modelId="{29D13830-B93D-42E1-9D0E-7B91D0FB0C72}" type="sibTrans" cxnId="{6E3623C9-32ED-40A3-BAC6-1A7E402D6105}">
      <dgm:prSet/>
      <dgm:spPr/>
      <dgm:t>
        <a:bodyPr/>
        <a:lstStyle/>
        <a:p>
          <a:endParaRPr lang="en-GB"/>
        </a:p>
      </dgm:t>
    </dgm:pt>
    <dgm:pt modelId="{03306B48-AA53-457C-AA56-848812A4F073}">
      <dgm:prSet custT="1"/>
      <dgm:spPr/>
      <dgm:t>
        <a:bodyPr/>
        <a:lstStyle/>
        <a:p>
          <a:pPr algn="l"/>
          <a:r>
            <a:rPr lang="en-GB" sz="1300" b="1" dirty="0"/>
            <a:t>B.Ed. Entrance</a:t>
          </a:r>
        </a:p>
      </dgm:t>
    </dgm:pt>
    <dgm:pt modelId="{B02D8EF1-D7C8-46E6-B78E-4B353340A875}" type="parTrans" cxnId="{F1CCA75E-F19D-4DCE-BF5D-9E114E1CA721}">
      <dgm:prSet/>
      <dgm:spPr/>
      <dgm:t>
        <a:bodyPr/>
        <a:lstStyle/>
        <a:p>
          <a:endParaRPr lang="en-GB"/>
        </a:p>
      </dgm:t>
    </dgm:pt>
    <dgm:pt modelId="{8E413153-CFAD-4C62-9930-86EE6583151B}" type="sibTrans" cxnId="{F1CCA75E-F19D-4DCE-BF5D-9E114E1CA721}">
      <dgm:prSet/>
      <dgm:spPr/>
      <dgm:t>
        <a:bodyPr/>
        <a:lstStyle/>
        <a:p>
          <a:endParaRPr lang="en-GB"/>
        </a:p>
      </dgm:t>
    </dgm:pt>
    <dgm:pt modelId="{FBBE5D57-8926-4AB8-BAFF-5524B14BB44C}">
      <dgm:prSet custT="1"/>
      <dgm:spPr/>
      <dgm:t>
        <a:bodyPr/>
        <a:lstStyle/>
        <a:p>
          <a:pPr algn="l"/>
          <a:r>
            <a:rPr lang="en-GB" sz="1300" b="1" dirty="0"/>
            <a:t>Sp. B.Ed. Entranc</a:t>
          </a:r>
          <a:r>
            <a:rPr lang="en-GB" sz="1200" dirty="0"/>
            <a:t>e</a:t>
          </a:r>
        </a:p>
      </dgm:t>
    </dgm:pt>
    <dgm:pt modelId="{45874C07-F292-4EF5-B51B-A05CB4B017A7}" type="parTrans" cxnId="{E412C99D-BD10-4979-9591-3C113A8FAE46}">
      <dgm:prSet/>
      <dgm:spPr/>
      <dgm:t>
        <a:bodyPr/>
        <a:lstStyle/>
        <a:p>
          <a:endParaRPr lang="en-GB"/>
        </a:p>
      </dgm:t>
    </dgm:pt>
    <dgm:pt modelId="{9B28558D-030A-4D4F-A13B-243BD4FB93BC}" type="sibTrans" cxnId="{E412C99D-BD10-4979-9591-3C113A8FAE46}">
      <dgm:prSet/>
      <dgm:spPr/>
      <dgm:t>
        <a:bodyPr/>
        <a:lstStyle/>
        <a:p>
          <a:endParaRPr lang="en-GB"/>
        </a:p>
      </dgm:t>
    </dgm:pt>
    <dgm:pt modelId="{C166CF34-89EA-458C-A481-57B99C5F87B7}" type="pres">
      <dgm:prSet presAssocID="{06CFFEAD-D073-4A2C-91CD-B25BB464377E}" presName="Name0" presStyleCnt="0">
        <dgm:presLayoutVars>
          <dgm:chMax val="7"/>
          <dgm:dir/>
          <dgm:resizeHandles val="exact"/>
        </dgm:presLayoutVars>
      </dgm:prSet>
      <dgm:spPr/>
    </dgm:pt>
    <dgm:pt modelId="{F4AE9271-8CD2-4C15-B359-C0C6E84DB314}" type="pres">
      <dgm:prSet presAssocID="{06CFFEAD-D073-4A2C-91CD-B25BB464377E}" presName="ellipse1" presStyleLbl="vennNode1" presStyleIdx="0" presStyleCnt="7" custScaleX="110018" custScaleY="107268">
        <dgm:presLayoutVars>
          <dgm:bulletEnabled val="1"/>
        </dgm:presLayoutVars>
      </dgm:prSet>
      <dgm:spPr/>
    </dgm:pt>
    <dgm:pt modelId="{BE12B5FF-C3B6-49FF-B2CB-378A5689D898}" type="pres">
      <dgm:prSet presAssocID="{06CFFEAD-D073-4A2C-91CD-B25BB464377E}" presName="ellipse2" presStyleLbl="vennNode1" presStyleIdx="1" presStyleCnt="7" custScaleX="110018" custScaleY="107268">
        <dgm:presLayoutVars>
          <dgm:bulletEnabled val="1"/>
        </dgm:presLayoutVars>
      </dgm:prSet>
      <dgm:spPr/>
    </dgm:pt>
    <dgm:pt modelId="{72D9A5EF-609B-4AF9-A3A0-9B3616F426E0}" type="pres">
      <dgm:prSet presAssocID="{06CFFEAD-D073-4A2C-91CD-B25BB464377E}" presName="ellipse3" presStyleLbl="vennNode1" presStyleIdx="2" presStyleCnt="7" custScaleX="110018" custScaleY="107268">
        <dgm:presLayoutVars>
          <dgm:bulletEnabled val="1"/>
        </dgm:presLayoutVars>
      </dgm:prSet>
      <dgm:spPr/>
    </dgm:pt>
    <dgm:pt modelId="{0D8B8AD9-7359-4919-8E61-E4CE42E43027}" type="pres">
      <dgm:prSet presAssocID="{06CFFEAD-D073-4A2C-91CD-B25BB464377E}" presName="ellipse4" presStyleLbl="vennNode1" presStyleIdx="3" presStyleCnt="7" custScaleX="110018" custScaleY="107268">
        <dgm:presLayoutVars>
          <dgm:bulletEnabled val="1"/>
        </dgm:presLayoutVars>
      </dgm:prSet>
      <dgm:spPr/>
    </dgm:pt>
    <dgm:pt modelId="{4C5D7D2F-726D-49F4-BAEA-624CBFCB2A48}" type="pres">
      <dgm:prSet presAssocID="{06CFFEAD-D073-4A2C-91CD-B25BB464377E}" presName="ellipse5" presStyleLbl="vennNode1" presStyleIdx="4" presStyleCnt="7" custScaleX="110018" custScaleY="107268">
        <dgm:presLayoutVars>
          <dgm:bulletEnabled val="1"/>
        </dgm:presLayoutVars>
      </dgm:prSet>
      <dgm:spPr/>
    </dgm:pt>
    <dgm:pt modelId="{DB31E97E-AD3D-4C23-B0F0-0E3A97E02520}" type="pres">
      <dgm:prSet presAssocID="{06CFFEAD-D073-4A2C-91CD-B25BB464377E}" presName="ellipse6" presStyleLbl="vennNode1" presStyleIdx="5" presStyleCnt="7" custScaleX="110018" custScaleY="107268">
        <dgm:presLayoutVars>
          <dgm:bulletEnabled val="1"/>
        </dgm:presLayoutVars>
      </dgm:prSet>
      <dgm:spPr/>
    </dgm:pt>
    <dgm:pt modelId="{3CD3DDC6-F4E0-49EE-A19E-D4FB9C6893F2}" type="pres">
      <dgm:prSet presAssocID="{06CFFEAD-D073-4A2C-91CD-B25BB464377E}" presName="ellipse7" presStyleLbl="vennNode1" presStyleIdx="6" presStyleCnt="7" custScaleX="110018" custScaleY="107268">
        <dgm:presLayoutVars>
          <dgm:bulletEnabled val="1"/>
        </dgm:presLayoutVars>
      </dgm:prSet>
      <dgm:spPr/>
    </dgm:pt>
  </dgm:ptLst>
  <dgm:cxnLst>
    <dgm:cxn modelId="{A999CF00-BC94-4E7A-B081-1D84847D3CA6}" type="presOf" srcId="{B96ED206-3D73-4F43-8B7B-1899793A6589}" destId="{F4AE9271-8CD2-4C15-B359-C0C6E84DB314}" srcOrd="0" destOrd="2" presId="urn:microsoft.com/office/officeart/2005/8/layout/rings+Icon"/>
    <dgm:cxn modelId="{41F7F811-275F-4501-AB5D-ACEA1B3F4CD1}" srcId="{A26AAD6C-5521-4A9B-B197-D3E2A9717B7A}" destId="{045DB867-D83F-4DE9-8AE6-552410739A82}" srcOrd="2" destOrd="0" parTransId="{8ED653FF-FA24-4575-86ED-992A425580D2}" sibTransId="{08BDE6CB-5F9F-440A-82E5-A069B2134139}"/>
    <dgm:cxn modelId="{DAE53C17-5076-402D-8706-C9564DAEEAFF}" type="presOf" srcId="{6AC5587D-7000-405C-8DA8-0AFA8C701C3A}" destId="{72D9A5EF-609B-4AF9-A3A0-9B3616F426E0}" srcOrd="0" destOrd="0" presId="urn:microsoft.com/office/officeart/2005/8/layout/rings+Icon"/>
    <dgm:cxn modelId="{CEE8181A-CFFA-4E3D-B2C0-E7476FA17FD6}" type="presOf" srcId="{B032D8A5-501A-4C8E-A13A-F81312A7BEA1}" destId="{F4AE9271-8CD2-4C15-B359-C0C6E84DB314}" srcOrd="0" destOrd="1" presId="urn:microsoft.com/office/officeart/2005/8/layout/rings+Icon"/>
    <dgm:cxn modelId="{3504F61D-B1D0-4950-A865-A11B2D6AB77D}" srcId="{06CFFEAD-D073-4A2C-91CD-B25BB464377E}" destId="{B485DF4C-480F-432B-A348-D3547CFEB211}" srcOrd="5" destOrd="0" parTransId="{25C067F4-52B2-4954-AA4B-1CB349DB24D6}" sibTransId="{44CBB4EC-F468-4313-A70D-BE695082289E}"/>
    <dgm:cxn modelId="{FBFDF927-BDF1-4FF7-BF96-A0231D5B4980}" type="presOf" srcId="{045DB867-D83F-4DE9-8AE6-552410739A82}" destId="{F4AE9271-8CD2-4C15-B359-C0C6E84DB314}" srcOrd="0" destOrd="3" presId="urn:microsoft.com/office/officeart/2005/8/layout/rings+Icon"/>
    <dgm:cxn modelId="{6832AD33-39B6-448D-BF78-82FB0B39ECF0}" srcId="{06CFFEAD-D073-4A2C-91CD-B25BB464377E}" destId="{E9476833-0F1F-47BA-A291-AE82BBEAA0D0}" srcOrd="3" destOrd="0" parTransId="{B7244ED4-E502-457A-AC77-AFB6C34354C7}" sibTransId="{4EE8BE4A-6ABE-45EB-ADB7-668504CA320F}"/>
    <dgm:cxn modelId="{05E5155D-8DA5-4C59-ACEA-9AEBADAEE6C3}" type="presOf" srcId="{06CFFEAD-D073-4A2C-91CD-B25BB464377E}" destId="{C166CF34-89EA-458C-A481-57B99C5F87B7}" srcOrd="0" destOrd="0" presId="urn:microsoft.com/office/officeart/2005/8/layout/rings+Icon"/>
    <dgm:cxn modelId="{F1CCA75E-F19D-4DCE-BF5D-9E114E1CA721}" srcId="{A26AAD6C-5521-4A9B-B197-D3E2A9717B7A}" destId="{03306B48-AA53-457C-AA56-848812A4F073}" srcOrd="4" destOrd="0" parTransId="{B02D8EF1-D7C8-46E6-B78E-4B353340A875}" sibTransId="{8E413153-CFAD-4C62-9930-86EE6583151B}"/>
    <dgm:cxn modelId="{1ECD7363-AECF-4BD0-8715-F1F98592032F}" type="presOf" srcId="{FBBE5D57-8926-4AB8-BAFF-5524B14BB44C}" destId="{F4AE9271-8CD2-4C15-B359-C0C6E84DB314}" srcOrd="0" destOrd="6" presId="urn:microsoft.com/office/officeart/2005/8/layout/rings+Icon"/>
    <dgm:cxn modelId="{B3033F45-8834-4862-A981-EEEE3EA1905E}" srcId="{06CFFEAD-D073-4A2C-91CD-B25BB464377E}" destId="{A26AAD6C-5521-4A9B-B197-D3E2A9717B7A}" srcOrd="0" destOrd="0" parTransId="{F11B4A8B-9C2D-4C70-9351-8FA6B18372A6}" sibTransId="{3972C5ED-5C96-470F-B4F9-405322444936}"/>
    <dgm:cxn modelId="{DD737F46-2584-4386-B34F-B6081498D02A}" srcId="{06CFFEAD-D073-4A2C-91CD-B25BB464377E}" destId="{6AC5587D-7000-405C-8DA8-0AFA8C701C3A}" srcOrd="2" destOrd="0" parTransId="{672AB039-2376-4C64-B7BB-8B9FAE5EF1B6}" sibTransId="{64625303-2E39-4B7D-8638-554D30F7C389}"/>
    <dgm:cxn modelId="{52A3934A-A96A-42F4-AD0E-BF21EF6ACFEA}" type="presOf" srcId="{CD3A2689-0718-4425-BBF8-7C09C9ECF975}" destId="{4C5D7D2F-726D-49F4-BAEA-624CBFCB2A48}" srcOrd="0" destOrd="0" presId="urn:microsoft.com/office/officeart/2005/8/layout/rings+Icon"/>
    <dgm:cxn modelId="{207F874C-10A5-49ED-A38A-0164F59648D0}" srcId="{B485DF4C-480F-432B-A348-D3547CFEB211}" destId="{6138D916-3CBD-4A14-812D-E30B5F1B76BC}" srcOrd="1" destOrd="0" parTransId="{3C9D50EC-34DB-41D8-94B3-589634E7A914}" sibTransId="{EE2A7BD3-C1F9-443E-ADE7-6393BE09D58A}"/>
    <dgm:cxn modelId="{C67BDB52-43C1-4E34-A23C-6B05ACA68C5F}" type="presOf" srcId="{A26AAD6C-5521-4A9B-B197-D3E2A9717B7A}" destId="{F4AE9271-8CD2-4C15-B359-C0C6E84DB314}" srcOrd="0" destOrd="0" presId="urn:microsoft.com/office/officeart/2005/8/layout/rings+Icon"/>
    <dgm:cxn modelId="{A97AEA54-F393-4B25-AE71-C19155167597}" srcId="{B485DF4C-480F-432B-A348-D3547CFEB211}" destId="{68281D7C-E371-402D-A5B7-67EA567293D3}" srcOrd="0" destOrd="0" parTransId="{1242E4DD-9826-4BFE-AF98-E058AFA43C39}" sibTransId="{57454213-1320-4AF0-AF12-AB164F491BBF}"/>
    <dgm:cxn modelId="{F32CB37B-BD65-471B-AF3E-CF0103BE69EA}" srcId="{06CFFEAD-D073-4A2C-91CD-B25BB464377E}" destId="{C04BC7A1-5BCD-4DDB-A24F-1384E326C4C6}" srcOrd="1" destOrd="0" parTransId="{29D9271C-EB03-4E55-B5E5-76F23F4975D0}" sibTransId="{FE84BDC8-A0A7-4340-891C-210C90BA395B}"/>
    <dgm:cxn modelId="{B24E507D-B830-4771-A7AA-745D9AAC51CF}" type="presOf" srcId="{C04BC7A1-5BCD-4DDB-A24F-1384E326C4C6}" destId="{BE12B5FF-C3B6-49FF-B2CB-378A5689D898}" srcOrd="0" destOrd="0" presId="urn:microsoft.com/office/officeart/2005/8/layout/rings+Icon"/>
    <dgm:cxn modelId="{5712D783-AC9C-4F41-B33E-5EC5B44E1B6F}" type="presOf" srcId="{6138D916-3CBD-4A14-812D-E30B5F1B76BC}" destId="{DB31E97E-AD3D-4C23-B0F0-0E3A97E02520}" srcOrd="0" destOrd="2" presId="urn:microsoft.com/office/officeart/2005/8/layout/rings+Icon"/>
    <dgm:cxn modelId="{21AA0593-059C-4BA9-9357-3FF5EC0D5C6A}" type="presOf" srcId="{68281D7C-E371-402D-A5B7-67EA567293D3}" destId="{DB31E97E-AD3D-4C23-B0F0-0E3A97E02520}" srcOrd="0" destOrd="1" presId="urn:microsoft.com/office/officeart/2005/8/layout/rings+Icon"/>
    <dgm:cxn modelId="{A1D72A95-35AE-4468-AB18-0EDC95F18C9D}" type="presOf" srcId="{03306B48-AA53-457C-AA56-848812A4F073}" destId="{F4AE9271-8CD2-4C15-B359-C0C6E84DB314}" srcOrd="0" destOrd="5" presId="urn:microsoft.com/office/officeart/2005/8/layout/rings+Icon"/>
    <dgm:cxn modelId="{93071199-E2F8-44D4-82CD-2B92726D07D6}" srcId="{06CFFEAD-D073-4A2C-91CD-B25BB464377E}" destId="{CD3A2689-0718-4425-BBF8-7C09C9ECF975}" srcOrd="4" destOrd="0" parTransId="{1706C61D-8DF0-4374-BE7D-004560C92673}" sibTransId="{8DA6D080-4C11-4971-BCD5-C527AB5CC2A2}"/>
    <dgm:cxn modelId="{E412C99D-BD10-4979-9591-3C113A8FAE46}" srcId="{A26AAD6C-5521-4A9B-B197-D3E2A9717B7A}" destId="{FBBE5D57-8926-4AB8-BAFF-5524B14BB44C}" srcOrd="5" destOrd="0" parTransId="{45874C07-F292-4EF5-B51B-A05CB4B017A7}" sibTransId="{9B28558D-030A-4D4F-A13B-243BD4FB93BC}"/>
    <dgm:cxn modelId="{D551F6B6-493E-4572-ABE5-BA5F014DABD6}" srcId="{A26AAD6C-5521-4A9B-B197-D3E2A9717B7A}" destId="{B032D8A5-501A-4C8E-A13A-F81312A7BEA1}" srcOrd="0" destOrd="0" parTransId="{02D6B7F1-B727-469E-BF8F-3148A6B2FA0B}" sibTransId="{C375AB8D-6D7C-403F-B75F-6E7374EF75EF}"/>
    <dgm:cxn modelId="{7AD3BEB9-F3E9-4EF4-92F6-6C0E0352FE19}" type="presOf" srcId="{3A2591D5-FB3C-49CF-BC91-A555FE0AB214}" destId="{3CD3DDC6-F4E0-49EE-A19E-D4FB9C6893F2}" srcOrd="0" destOrd="0" presId="urn:microsoft.com/office/officeart/2005/8/layout/rings+Icon"/>
    <dgm:cxn modelId="{CFDEFDBB-81E6-4115-AF0A-F365E6D3EC1F}" srcId="{06CFFEAD-D073-4A2C-91CD-B25BB464377E}" destId="{3A2591D5-FB3C-49CF-BC91-A555FE0AB214}" srcOrd="6" destOrd="0" parTransId="{40D6BDDA-D443-471C-A63A-6623AE865B2C}" sibTransId="{26B6A940-5649-47F6-8EE6-2195A485D278}"/>
    <dgm:cxn modelId="{669019C5-345F-4222-98BE-DC801A46EA39}" type="presOf" srcId="{DC8E679B-0532-47FE-AD7B-3E33F5678E7F}" destId="{F4AE9271-8CD2-4C15-B359-C0C6E84DB314}" srcOrd="0" destOrd="4" presId="urn:microsoft.com/office/officeart/2005/8/layout/rings+Icon"/>
    <dgm:cxn modelId="{6E3623C9-32ED-40A3-BAC6-1A7E402D6105}" srcId="{A26AAD6C-5521-4A9B-B197-D3E2A9717B7A}" destId="{DC8E679B-0532-47FE-AD7B-3E33F5678E7F}" srcOrd="3" destOrd="0" parTransId="{20C4E550-D338-4D67-951E-966E28871447}" sibTransId="{29D13830-B93D-42E1-9D0E-7B91D0FB0C72}"/>
    <dgm:cxn modelId="{6C88CDD3-7E6B-4CEC-8114-40CE66AA33E7}" type="presOf" srcId="{E9476833-0F1F-47BA-A291-AE82BBEAA0D0}" destId="{0D8B8AD9-7359-4919-8E61-E4CE42E43027}" srcOrd="0" destOrd="0" presId="urn:microsoft.com/office/officeart/2005/8/layout/rings+Icon"/>
    <dgm:cxn modelId="{299152EA-D30D-413A-BD51-064891CAE583}" srcId="{A26AAD6C-5521-4A9B-B197-D3E2A9717B7A}" destId="{B96ED206-3D73-4F43-8B7B-1899793A6589}" srcOrd="1" destOrd="0" parTransId="{3C65B540-ED90-4730-9CC8-4B7730DE7D1E}" sibTransId="{A0C6F18B-F0BD-4DD6-ACFE-46C0A18D08D7}"/>
    <dgm:cxn modelId="{EFB311F9-58EB-4F50-BD33-536AF2152B6C}" type="presOf" srcId="{B485DF4C-480F-432B-A348-D3547CFEB211}" destId="{DB31E97E-AD3D-4C23-B0F0-0E3A97E02520}" srcOrd="0" destOrd="0" presId="urn:microsoft.com/office/officeart/2005/8/layout/rings+Icon"/>
    <dgm:cxn modelId="{512E286B-9EE7-4201-8165-9D5145964519}" type="presParOf" srcId="{C166CF34-89EA-458C-A481-57B99C5F87B7}" destId="{F4AE9271-8CD2-4C15-B359-C0C6E84DB314}" srcOrd="0" destOrd="0" presId="urn:microsoft.com/office/officeart/2005/8/layout/rings+Icon"/>
    <dgm:cxn modelId="{6955126F-6A7D-475C-B336-B64A8BC92810}" type="presParOf" srcId="{C166CF34-89EA-458C-A481-57B99C5F87B7}" destId="{BE12B5FF-C3B6-49FF-B2CB-378A5689D898}" srcOrd="1" destOrd="0" presId="urn:microsoft.com/office/officeart/2005/8/layout/rings+Icon"/>
    <dgm:cxn modelId="{7F34D958-FE9B-4720-81CC-AE9609365631}" type="presParOf" srcId="{C166CF34-89EA-458C-A481-57B99C5F87B7}" destId="{72D9A5EF-609B-4AF9-A3A0-9B3616F426E0}" srcOrd="2" destOrd="0" presId="urn:microsoft.com/office/officeart/2005/8/layout/rings+Icon"/>
    <dgm:cxn modelId="{DF13CBB6-67F4-46CC-AAF4-8D2788B0171B}" type="presParOf" srcId="{C166CF34-89EA-458C-A481-57B99C5F87B7}" destId="{0D8B8AD9-7359-4919-8E61-E4CE42E43027}" srcOrd="3" destOrd="0" presId="urn:microsoft.com/office/officeart/2005/8/layout/rings+Icon"/>
    <dgm:cxn modelId="{75DD6D22-E343-4ECA-A6EB-982E9FC3677E}" type="presParOf" srcId="{C166CF34-89EA-458C-A481-57B99C5F87B7}" destId="{4C5D7D2F-726D-49F4-BAEA-624CBFCB2A48}" srcOrd="4" destOrd="0" presId="urn:microsoft.com/office/officeart/2005/8/layout/rings+Icon"/>
    <dgm:cxn modelId="{2D9AE1A0-691C-47C2-B30B-1A8DC115D1E5}" type="presParOf" srcId="{C166CF34-89EA-458C-A481-57B99C5F87B7}" destId="{DB31E97E-AD3D-4C23-B0F0-0E3A97E02520}" srcOrd="5" destOrd="0" presId="urn:microsoft.com/office/officeart/2005/8/layout/rings+Icon"/>
    <dgm:cxn modelId="{6ED6FD94-1537-4BF1-A1C6-60AF65D8AC32}" type="presParOf" srcId="{C166CF34-89EA-458C-A481-57B99C5F87B7}" destId="{3CD3DDC6-F4E0-49EE-A19E-D4FB9C6893F2}"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CFFEAD-D073-4A2C-91CD-B25BB464377E}" type="doc">
      <dgm:prSet loTypeId="urn:microsoft.com/office/officeart/2005/8/layout/hProcess9" loCatId="process" qsTypeId="urn:microsoft.com/office/officeart/2005/8/quickstyle/3d4" qsCatId="3D" csTypeId="urn:microsoft.com/office/officeart/2005/8/colors/accent1_2" csCatId="accent1" phldr="1"/>
      <dgm:spPr/>
      <dgm:t>
        <a:bodyPr/>
        <a:lstStyle/>
        <a:p>
          <a:endParaRPr lang="en-GB"/>
        </a:p>
      </dgm:t>
    </dgm:pt>
    <dgm:pt modelId="{0C0C359F-6306-44EF-81B3-C0803AB27CD8}">
      <dgm:prSet custT="1"/>
      <dgm:spPr/>
      <dgm:t>
        <a:bodyPr/>
        <a:lstStyle/>
        <a:p>
          <a:pPr algn="ctr"/>
          <a:r>
            <a:rPr lang="en-GB" sz="1400" dirty="0">
              <a:solidFill>
                <a:schemeClr val="tx1"/>
              </a:solidFill>
            </a:rPr>
            <a:t>Paper Setter Appointment</a:t>
          </a:r>
        </a:p>
      </dgm:t>
    </dgm:pt>
    <dgm:pt modelId="{A1A60D8A-4B4B-4735-B994-94AAB931BFF6}" type="parTrans" cxnId="{F1F24FDD-AC51-4ACB-A11C-E56663DF7431}">
      <dgm:prSet/>
      <dgm:spPr/>
      <dgm:t>
        <a:bodyPr/>
        <a:lstStyle/>
        <a:p>
          <a:pPr algn="ctr"/>
          <a:endParaRPr lang="en-GB"/>
        </a:p>
      </dgm:t>
    </dgm:pt>
    <dgm:pt modelId="{0BA18481-FF78-46E6-A516-36C4E852616A}" type="sibTrans" cxnId="{F1F24FDD-AC51-4ACB-A11C-E56663DF7431}">
      <dgm:prSet/>
      <dgm:spPr/>
      <dgm:t>
        <a:bodyPr/>
        <a:lstStyle/>
        <a:p>
          <a:pPr algn="ctr"/>
          <a:endParaRPr lang="en-GB"/>
        </a:p>
      </dgm:t>
    </dgm:pt>
    <dgm:pt modelId="{721781D0-1320-4E38-A38F-6C9F64091DCA}">
      <dgm:prSet custT="1"/>
      <dgm:spPr/>
      <dgm:t>
        <a:bodyPr/>
        <a:lstStyle/>
        <a:p>
          <a:pPr algn="ctr"/>
          <a:r>
            <a:rPr lang="en-GB" sz="1400" dirty="0">
              <a:solidFill>
                <a:schemeClr val="tx1"/>
              </a:solidFill>
            </a:rPr>
            <a:t>Receiving Question Paper and Acknowledge</a:t>
          </a:r>
        </a:p>
      </dgm:t>
    </dgm:pt>
    <dgm:pt modelId="{8B99B050-54D1-47FF-A55E-58753C322448}" type="parTrans" cxnId="{A036C41C-E4E0-411C-8946-A20DD2F082F7}">
      <dgm:prSet/>
      <dgm:spPr/>
      <dgm:t>
        <a:bodyPr/>
        <a:lstStyle/>
        <a:p>
          <a:pPr algn="ctr"/>
          <a:endParaRPr lang="en-GB"/>
        </a:p>
      </dgm:t>
    </dgm:pt>
    <dgm:pt modelId="{BA8827D5-7B77-4015-B721-57643915838B}" type="sibTrans" cxnId="{A036C41C-E4E0-411C-8946-A20DD2F082F7}">
      <dgm:prSet/>
      <dgm:spPr/>
      <dgm:t>
        <a:bodyPr/>
        <a:lstStyle/>
        <a:p>
          <a:pPr algn="ctr"/>
          <a:endParaRPr lang="en-GB"/>
        </a:p>
      </dgm:t>
    </dgm:pt>
    <dgm:pt modelId="{7192C4E6-B87F-450C-88A1-27503A09B750}">
      <dgm:prSet custT="1"/>
      <dgm:spPr/>
      <dgm:t>
        <a:bodyPr/>
        <a:lstStyle/>
        <a:p>
          <a:pPr algn="ctr"/>
          <a:r>
            <a:rPr lang="en-GB" sz="1400" dirty="0">
              <a:solidFill>
                <a:schemeClr val="tx1"/>
              </a:solidFill>
            </a:rPr>
            <a:t>Typing/Email</a:t>
          </a:r>
        </a:p>
      </dgm:t>
    </dgm:pt>
    <dgm:pt modelId="{25A1C974-4F78-4C1E-BA28-7CCEE6AAB9E1}" type="parTrans" cxnId="{8CBD9F2A-3E00-468C-A88E-8C60D6BB9A19}">
      <dgm:prSet/>
      <dgm:spPr/>
      <dgm:t>
        <a:bodyPr/>
        <a:lstStyle/>
        <a:p>
          <a:pPr algn="ctr"/>
          <a:endParaRPr lang="en-GB"/>
        </a:p>
      </dgm:t>
    </dgm:pt>
    <dgm:pt modelId="{2968EB35-D262-4F1F-BC06-16BA8CBCE4F1}" type="sibTrans" cxnId="{8CBD9F2A-3E00-468C-A88E-8C60D6BB9A19}">
      <dgm:prSet/>
      <dgm:spPr/>
      <dgm:t>
        <a:bodyPr/>
        <a:lstStyle/>
        <a:p>
          <a:pPr algn="ctr"/>
          <a:endParaRPr lang="en-GB"/>
        </a:p>
      </dgm:t>
    </dgm:pt>
    <dgm:pt modelId="{FC8313B2-51CE-4B7E-9C7A-7A14C325FF87}">
      <dgm:prSet custT="1"/>
      <dgm:spPr/>
      <dgm:t>
        <a:bodyPr/>
        <a:lstStyle/>
        <a:p>
          <a:pPr algn="ctr"/>
          <a:r>
            <a:rPr lang="en-GB" sz="1400" dirty="0">
              <a:solidFill>
                <a:schemeClr val="tx1"/>
              </a:solidFill>
            </a:rPr>
            <a:t>Moderation/Proof Reading</a:t>
          </a:r>
        </a:p>
      </dgm:t>
    </dgm:pt>
    <dgm:pt modelId="{B6291291-13EA-401B-80EC-A0B58A0A9773}" type="parTrans" cxnId="{DE8C973F-8CBC-4ABC-A235-4C504CC26DD7}">
      <dgm:prSet/>
      <dgm:spPr/>
      <dgm:t>
        <a:bodyPr/>
        <a:lstStyle/>
        <a:p>
          <a:pPr algn="ctr"/>
          <a:endParaRPr lang="en-GB"/>
        </a:p>
      </dgm:t>
    </dgm:pt>
    <dgm:pt modelId="{8EBCE253-397E-4078-879C-A4757D1A04DA}" type="sibTrans" cxnId="{DE8C973F-8CBC-4ABC-A235-4C504CC26DD7}">
      <dgm:prSet/>
      <dgm:spPr/>
      <dgm:t>
        <a:bodyPr/>
        <a:lstStyle/>
        <a:p>
          <a:pPr algn="ctr"/>
          <a:endParaRPr lang="en-GB"/>
        </a:p>
      </dgm:t>
    </dgm:pt>
    <dgm:pt modelId="{BBBBDCDF-A25A-4B9E-A1E0-A06A5ECAAE89}">
      <dgm:prSet custT="1"/>
      <dgm:spPr/>
      <dgm:t>
        <a:bodyPr/>
        <a:lstStyle/>
        <a:p>
          <a:pPr algn="ctr"/>
          <a:r>
            <a:rPr lang="en-GB" sz="1400" dirty="0">
              <a:solidFill>
                <a:schemeClr val="tx1"/>
              </a:solidFill>
            </a:rPr>
            <a:t>Selection of Question Paper</a:t>
          </a:r>
        </a:p>
      </dgm:t>
    </dgm:pt>
    <dgm:pt modelId="{6FE06AF2-B72F-4C61-A965-0F1D01FC17F5}" type="parTrans" cxnId="{144276EF-5739-4F4A-B6D4-E16E7725EDBC}">
      <dgm:prSet/>
      <dgm:spPr/>
      <dgm:t>
        <a:bodyPr/>
        <a:lstStyle/>
        <a:p>
          <a:pPr algn="ctr"/>
          <a:endParaRPr lang="en-GB"/>
        </a:p>
      </dgm:t>
    </dgm:pt>
    <dgm:pt modelId="{F549174C-DA47-4785-AAD8-F10B14A930E8}" type="sibTrans" cxnId="{144276EF-5739-4F4A-B6D4-E16E7725EDBC}">
      <dgm:prSet/>
      <dgm:spPr/>
      <dgm:t>
        <a:bodyPr/>
        <a:lstStyle/>
        <a:p>
          <a:pPr algn="ctr"/>
          <a:endParaRPr lang="en-GB"/>
        </a:p>
      </dgm:t>
    </dgm:pt>
    <dgm:pt modelId="{49E5246E-1203-4D3C-9715-B3E4745B7803}">
      <dgm:prSet custT="1"/>
      <dgm:spPr/>
      <dgm:t>
        <a:bodyPr/>
        <a:lstStyle/>
        <a:p>
          <a:pPr algn="ctr"/>
          <a:r>
            <a:rPr lang="en-GB" sz="1400" dirty="0">
              <a:solidFill>
                <a:schemeClr val="tx1"/>
              </a:solidFill>
            </a:rPr>
            <a:t>Question Paper Printing</a:t>
          </a:r>
        </a:p>
      </dgm:t>
    </dgm:pt>
    <dgm:pt modelId="{F0D1E41E-6A34-4277-8F9D-0D0F81A89113}" type="parTrans" cxnId="{C9C435F8-D20E-4571-A009-8B9D990DFF42}">
      <dgm:prSet/>
      <dgm:spPr/>
      <dgm:t>
        <a:bodyPr/>
        <a:lstStyle/>
        <a:p>
          <a:pPr algn="ctr"/>
          <a:endParaRPr lang="en-GB"/>
        </a:p>
      </dgm:t>
    </dgm:pt>
    <dgm:pt modelId="{8E024C55-0CDF-4852-AAF7-402EB79AEE57}" type="sibTrans" cxnId="{C9C435F8-D20E-4571-A009-8B9D990DFF42}">
      <dgm:prSet/>
      <dgm:spPr/>
      <dgm:t>
        <a:bodyPr/>
        <a:lstStyle/>
        <a:p>
          <a:pPr algn="ctr"/>
          <a:endParaRPr lang="en-GB"/>
        </a:p>
      </dgm:t>
    </dgm:pt>
    <dgm:pt modelId="{47787D51-77AC-483E-AA6B-588AA2C99D13}">
      <dgm:prSet custT="1"/>
      <dgm:spPr/>
      <dgm:t>
        <a:bodyPr/>
        <a:lstStyle/>
        <a:p>
          <a:pPr algn="ctr"/>
          <a:r>
            <a:rPr lang="en-GB" sz="1400" dirty="0">
              <a:solidFill>
                <a:schemeClr val="tx1"/>
              </a:solidFill>
            </a:rPr>
            <a:t>Paper Send to Different Exam Centre</a:t>
          </a:r>
        </a:p>
      </dgm:t>
    </dgm:pt>
    <dgm:pt modelId="{86E77DBE-03C5-4A12-8859-C0DDDB2816A0}" type="parTrans" cxnId="{92EF23F8-7828-4A8B-B07F-C0AFD9A665C6}">
      <dgm:prSet/>
      <dgm:spPr/>
      <dgm:t>
        <a:bodyPr/>
        <a:lstStyle/>
        <a:p>
          <a:pPr algn="ctr"/>
          <a:endParaRPr lang="en-GB"/>
        </a:p>
      </dgm:t>
    </dgm:pt>
    <dgm:pt modelId="{9BCFF24F-2A20-4C79-B7FC-7E0FF7BD4BF4}" type="sibTrans" cxnId="{92EF23F8-7828-4A8B-B07F-C0AFD9A665C6}">
      <dgm:prSet/>
      <dgm:spPr/>
      <dgm:t>
        <a:bodyPr/>
        <a:lstStyle/>
        <a:p>
          <a:pPr algn="ctr"/>
          <a:endParaRPr lang="en-GB"/>
        </a:p>
      </dgm:t>
    </dgm:pt>
    <dgm:pt modelId="{4D16A5F8-E18B-4697-B72B-BDC049485C37}" type="pres">
      <dgm:prSet presAssocID="{06CFFEAD-D073-4A2C-91CD-B25BB464377E}" presName="CompostProcess" presStyleCnt="0">
        <dgm:presLayoutVars>
          <dgm:dir/>
          <dgm:resizeHandles val="exact"/>
        </dgm:presLayoutVars>
      </dgm:prSet>
      <dgm:spPr/>
    </dgm:pt>
    <dgm:pt modelId="{5EF85441-72CD-4EA1-8326-84B8C8FBB350}" type="pres">
      <dgm:prSet presAssocID="{06CFFEAD-D073-4A2C-91CD-B25BB464377E}" presName="arrow" presStyleLbl="bgShp" presStyleIdx="0" presStyleCnt="1"/>
      <dgm:spPr/>
    </dgm:pt>
    <dgm:pt modelId="{3B5738B2-2625-406B-AB41-EE36CD9A7EDD}" type="pres">
      <dgm:prSet presAssocID="{06CFFEAD-D073-4A2C-91CD-B25BB464377E}" presName="linearProcess" presStyleCnt="0"/>
      <dgm:spPr/>
    </dgm:pt>
    <dgm:pt modelId="{930AE20E-9C4B-493A-93BD-1B8AB1A534E5}" type="pres">
      <dgm:prSet presAssocID="{0C0C359F-6306-44EF-81B3-C0803AB27CD8}" presName="textNode" presStyleLbl="node1" presStyleIdx="0" presStyleCnt="7" custScaleX="100102" custScaleY="103092">
        <dgm:presLayoutVars>
          <dgm:bulletEnabled val="1"/>
        </dgm:presLayoutVars>
      </dgm:prSet>
      <dgm:spPr/>
    </dgm:pt>
    <dgm:pt modelId="{A00E14BC-53E6-4373-84E2-B2C5601E47E6}" type="pres">
      <dgm:prSet presAssocID="{0BA18481-FF78-46E6-A516-36C4E852616A}" presName="sibTrans" presStyleCnt="0"/>
      <dgm:spPr/>
    </dgm:pt>
    <dgm:pt modelId="{8E94FAF6-2ECA-4D3D-BA14-86C42CAB8F4D}" type="pres">
      <dgm:prSet presAssocID="{721781D0-1320-4E38-A38F-6C9F64091DCA}" presName="textNode" presStyleLbl="node1" presStyleIdx="1" presStyleCnt="7" custScaleX="108745">
        <dgm:presLayoutVars>
          <dgm:bulletEnabled val="1"/>
        </dgm:presLayoutVars>
      </dgm:prSet>
      <dgm:spPr/>
    </dgm:pt>
    <dgm:pt modelId="{9AEE08C7-3BDE-4818-AE48-63656CAC9ABB}" type="pres">
      <dgm:prSet presAssocID="{BA8827D5-7B77-4015-B721-57643915838B}" presName="sibTrans" presStyleCnt="0"/>
      <dgm:spPr/>
    </dgm:pt>
    <dgm:pt modelId="{36F5A370-91CD-46B3-A84A-13BBDC1CCD36}" type="pres">
      <dgm:prSet presAssocID="{7192C4E6-B87F-450C-88A1-27503A09B750}" presName="textNode" presStyleLbl="node1" presStyleIdx="2" presStyleCnt="7">
        <dgm:presLayoutVars>
          <dgm:bulletEnabled val="1"/>
        </dgm:presLayoutVars>
      </dgm:prSet>
      <dgm:spPr/>
    </dgm:pt>
    <dgm:pt modelId="{C387D456-9BD3-4C60-B4B8-B386D8A97F54}" type="pres">
      <dgm:prSet presAssocID="{2968EB35-D262-4F1F-BC06-16BA8CBCE4F1}" presName="sibTrans" presStyleCnt="0"/>
      <dgm:spPr/>
    </dgm:pt>
    <dgm:pt modelId="{225429DE-492C-46E7-B401-959ECECAABCC}" type="pres">
      <dgm:prSet presAssocID="{FC8313B2-51CE-4B7E-9C7A-7A14C325FF87}" presName="textNode" presStyleLbl="node1" presStyleIdx="3" presStyleCnt="7">
        <dgm:presLayoutVars>
          <dgm:bulletEnabled val="1"/>
        </dgm:presLayoutVars>
      </dgm:prSet>
      <dgm:spPr/>
    </dgm:pt>
    <dgm:pt modelId="{8AE5359E-8284-4778-AD8B-76FE8FBB42E3}" type="pres">
      <dgm:prSet presAssocID="{8EBCE253-397E-4078-879C-A4757D1A04DA}" presName="sibTrans" presStyleCnt="0"/>
      <dgm:spPr/>
    </dgm:pt>
    <dgm:pt modelId="{68897E06-23E6-4D1C-B8F5-DC264A8C5512}" type="pres">
      <dgm:prSet presAssocID="{BBBBDCDF-A25A-4B9E-A1E0-A06A5ECAAE89}" presName="textNode" presStyleLbl="node1" presStyleIdx="4" presStyleCnt="7">
        <dgm:presLayoutVars>
          <dgm:bulletEnabled val="1"/>
        </dgm:presLayoutVars>
      </dgm:prSet>
      <dgm:spPr/>
    </dgm:pt>
    <dgm:pt modelId="{5E6B27D7-5974-4CBE-A652-2C07A9595411}" type="pres">
      <dgm:prSet presAssocID="{F549174C-DA47-4785-AAD8-F10B14A930E8}" presName="sibTrans" presStyleCnt="0"/>
      <dgm:spPr/>
    </dgm:pt>
    <dgm:pt modelId="{C87CBB94-E94E-4948-A459-C56C27122E7F}" type="pres">
      <dgm:prSet presAssocID="{49E5246E-1203-4D3C-9715-B3E4745B7803}" presName="textNode" presStyleLbl="node1" presStyleIdx="5" presStyleCnt="7">
        <dgm:presLayoutVars>
          <dgm:bulletEnabled val="1"/>
        </dgm:presLayoutVars>
      </dgm:prSet>
      <dgm:spPr/>
    </dgm:pt>
    <dgm:pt modelId="{9B171EAC-0576-466D-AB96-87E6EC37898C}" type="pres">
      <dgm:prSet presAssocID="{8E024C55-0CDF-4852-AAF7-402EB79AEE57}" presName="sibTrans" presStyleCnt="0"/>
      <dgm:spPr/>
    </dgm:pt>
    <dgm:pt modelId="{656AA73F-9479-4B37-AD5A-D1A6DF8F0C7B}" type="pres">
      <dgm:prSet presAssocID="{47787D51-77AC-483E-AA6B-588AA2C99D13}" presName="textNode" presStyleLbl="node1" presStyleIdx="6" presStyleCnt="7">
        <dgm:presLayoutVars>
          <dgm:bulletEnabled val="1"/>
        </dgm:presLayoutVars>
      </dgm:prSet>
      <dgm:spPr/>
    </dgm:pt>
  </dgm:ptLst>
  <dgm:cxnLst>
    <dgm:cxn modelId="{C5E12119-63A4-444F-A448-EC578ADEE1B7}" type="presOf" srcId="{FC8313B2-51CE-4B7E-9C7A-7A14C325FF87}" destId="{225429DE-492C-46E7-B401-959ECECAABCC}" srcOrd="0" destOrd="0" presId="urn:microsoft.com/office/officeart/2005/8/layout/hProcess9"/>
    <dgm:cxn modelId="{E769021C-4681-4B08-B91B-46B65C74850F}" type="presOf" srcId="{47787D51-77AC-483E-AA6B-588AA2C99D13}" destId="{656AA73F-9479-4B37-AD5A-D1A6DF8F0C7B}" srcOrd="0" destOrd="0" presId="urn:microsoft.com/office/officeart/2005/8/layout/hProcess9"/>
    <dgm:cxn modelId="{A036C41C-E4E0-411C-8946-A20DD2F082F7}" srcId="{06CFFEAD-D073-4A2C-91CD-B25BB464377E}" destId="{721781D0-1320-4E38-A38F-6C9F64091DCA}" srcOrd="1" destOrd="0" parTransId="{8B99B050-54D1-47FF-A55E-58753C322448}" sibTransId="{BA8827D5-7B77-4015-B721-57643915838B}"/>
    <dgm:cxn modelId="{224F2F1F-D9A3-4F05-9B76-71E853A92A58}" type="presOf" srcId="{BBBBDCDF-A25A-4B9E-A1E0-A06A5ECAAE89}" destId="{68897E06-23E6-4D1C-B8F5-DC264A8C5512}" srcOrd="0" destOrd="0" presId="urn:microsoft.com/office/officeart/2005/8/layout/hProcess9"/>
    <dgm:cxn modelId="{8CBD9F2A-3E00-468C-A88E-8C60D6BB9A19}" srcId="{06CFFEAD-D073-4A2C-91CD-B25BB464377E}" destId="{7192C4E6-B87F-450C-88A1-27503A09B750}" srcOrd="2" destOrd="0" parTransId="{25A1C974-4F78-4C1E-BA28-7CCEE6AAB9E1}" sibTransId="{2968EB35-D262-4F1F-BC06-16BA8CBCE4F1}"/>
    <dgm:cxn modelId="{DE8C973F-8CBC-4ABC-A235-4C504CC26DD7}" srcId="{06CFFEAD-D073-4A2C-91CD-B25BB464377E}" destId="{FC8313B2-51CE-4B7E-9C7A-7A14C325FF87}" srcOrd="3" destOrd="0" parTransId="{B6291291-13EA-401B-80EC-A0B58A0A9773}" sibTransId="{8EBCE253-397E-4078-879C-A4757D1A04DA}"/>
    <dgm:cxn modelId="{00A64549-7BD4-4159-8E21-13E55D962793}" type="presOf" srcId="{7192C4E6-B87F-450C-88A1-27503A09B750}" destId="{36F5A370-91CD-46B3-A84A-13BBDC1CCD36}" srcOrd="0" destOrd="0" presId="urn:microsoft.com/office/officeart/2005/8/layout/hProcess9"/>
    <dgm:cxn modelId="{72F7A669-8BAC-44E7-BF62-5E0FE3364E55}" type="presOf" srcId="{06CFFEAD-D073-4A2C-91CD-B25BB464377E}" destId="{4D16A5F8-E18B-4697-B72B-BDC049485C37}" srcOrd="0" destOrd="0" presId="urn:microsoft.com/office/officeart/2005/8/layout/hProcess9"/>
    <dgm:cxn modelId="{BF883D57-D825-48D1-97DA-189BCBA14806}" type="presOf" srcId="{721781D0-1320-4E38-A38F-6C9F64091DCA}" destId="{8E94FAF6-2ECA-4D3D-BA14-86C42CAB8F4D}" srcOrd="0" destOrd="0" presId="urn:microsoft.com/office/officeart/2005/8/layout/hProcess9"/>
    <dgm:cxn modelId="{F1F24FDD-AC51-4ACB-A11C-E56663DF7431}" srcId="{06CFFEAD-D073-4A2C-91CD-B25BB464377E}" destId="{0C0C359F-6306-44EF-81B3-C0803AB27CD8}" srcOrd="0" destOrd="0" parTransId="{A1A60D8A-4B4B-4735-B994-94AAB931BFF6}" sibTransId="{0BA18481-FF78-46E6-A516-36C4E852616A}"/>
    <dgm:cxn modelId="{53E4D1DD-216C-4A78-AAFF-2C7A1BA1881D}" type="presOf" srcId="{0C0C359F-6306-44EF-81B3-C0803AB27CD8}" destId="{930AE20E-9C4B-493A-93BD-1B8AB1A534E5}" srcOrd="0" destOrd="0" presId="urn:microsoft.com/office/officeart/2005/8/layout/hProcess9"/>
    <dgm:cxn modelId="{6C9435E5-554E-4F46-8DCD-6AC1576BAA2B}" type="presOf" srcId="{49E5246E-1203-4D3C-9715-B3E4745B7803}" destId="{C87CBB94-E94E-4948-A459-C56C27122E7F}" srcOrd="0" destOrd="0" presId="urn:microsoft.com/office/officeart/2005/8/layout/hProcess9"/>
    <dgm:cxn modelId="{144276EF-5739-4F4A-B6D4-E16E7725EDBC}" srcId="{06CFFEAD-D073-4A2C-91CD-B25BB464377E}" destId="{BBBBDCDF-A25A-4B9E-A1E0-A06A5ECAAE89}" srcOrd="4" destOrd="0" parTransId="{6FE06AF2-B72F-4C61-A965-0F1D01FC17F5}" sibTransId="{F549174C-DA47-4785-AAD8-F10B14A930E8}"/>
    <dgm:cxn modelId="{92EF23F8-7828-4A8B-B07F-C0AFD9A665C6}" srcId="{06CFFEAD-D073-4A2C-91CD-B25BB464377E}" destId="{47787D51-77AC-483E-AA6B-588AA2C99D13}" srcOrd="6" destOrd="0" parTransId="{86E77DBE-03C5-4A12-8859-C0DDDB2816A0}" sibTransId="{9BCFF24F-2A20-4C79-B7FC-7E0FF7BD4BF4}"/>
    <dgm:cxn modelId="{C9C435F8-D20E-4571-A009-8B9D990DFF42}" srcId="{06CFFEAD-D073-4A2C-91CD-B25BB464377E}" destId="{49E5246E-1203-4D3C-9715-B3E4745B7803}" srcOrd="5" destOrd="0" parTransId="{F0D1E41E-6A34-4277-8F9D-0D0F81A89113}" sibTransId="{8E024C55-0CDF-4852-AAF7-402EB79AEE57}"/>
    <dgm:cxn modelId="{ABAC900D-7E14-4EE3-BB10-398A0C571FFC}" type="presParOf" srcId="{4D16A5F8-E18B-4697-B72B-BDC049485C37}" destId="{5EF85441-72CD-4EA1-8326-84B8C8FBB350}" srcOrd="0" destOrd="0" presId="urn:microsoft.com/office/officeart/2005/8/layout/hProcess9"/>
    <dgm:cxn modelId="{883B3749-DD3E-473C-9655-A471B65835D3}" type="presParOf" srcId="{4D16A5F8-E18B-4697-B72B-BDC049485C37}" destId="{3B5738B2-2625-406B-AB41-EE36CD9A7EDD}" srcOrd="1" destOrd="0" presId="urn:microsoft.com/office/officeart/2005/8/layout/hProcess9"/>
    <dgm:cxn modelId="{6F30AC64-7289-4A64-AA63-A2DE3ACC2973}" type="presParOf" srcId="{3B5738B2-2625-406B-AB41-EE36CD9A7EDD}" destId="{930AE20E-9C4B-493A-93BD-1B8AB1A534E5}" srcOrd="0" destOrd="0" presId="urn:microsoft.com/office/officeart/2005/8/layout/hProcess9"/>
    <dgm:cxn modelId="{4C450585-F86D-4E0E-A0DB-1E7558A18D3D}" type="presParOf" srcId="{3B5738B2-2625-406B-AB41-EE36CD9A7EDD}" destId="{A00E14BC-53E6-4373-84E2-B2C5601E47E6}" srcOrd="1" destOrd="0" presId="urn:microsoft.com/office/officeart/2005/8/layout/hProcess9"/>
    <dgm:cxn modelId="{FF1A2F47-51B4-4F11-9CD2-A4617F92A8EC}" type="presParOf" srcId="{3B5738B2-2625-406B-AB41-EE36CD9A7EDD}" destId="{8E94FAF6-2ECA-4D3D-BA14-86C42CAB8F4D}" srcOrd="2" destOrd="0" presId="urn:microsoft.com/office/officeart/2005/8/layout/hProcess9"/>
    <dgm:cxn modelId="{0CDEEE3C-FEEC-4EA7-912B-2E7016A5D47C}" type="presParOf" srcId="{3B5738B2-2625-406B-AB41-EE36CD9A7EDD}" destId="{9AEE08C7-3BDE-4818-AE48-63656CAC9ABB}" srcOrd="3" destOrd="0" presId="urn:microsoft.com/office/officeart/2005/8/layout/hProcess9"/>
    <dgm:cxn modelId="{26BE47D9-A45F-4709-B560-198DE4B535F3}" type="presParOf" srcId="{3B5738B2-2625-406B-AB41-EE36CD9A7EDD}" destId="{36F5A370-91CD-46B3-A84A-13BBDC1CCD36}" srcOrd="4" destOrd="0" presId="urn:microsoft.com/office/officeart/2005/8/layout/hProcess9"/>
    <dgm:cxn modelId="{B0773909-0962-45C6-B0B0-DAF3DA25F54C}" type="presParOf" srcId="{3B5738B2-2625-406B-AB41-EE36CD9A7EDD}" destId="{C387D456-9BD3-4C60-B4B8-B386D8A97F54}" srcOrd="5" destOrd="0" presId="urn:microsoft.com/office/officeart/2005/8/layout/hProcess9"/>
    <dgm:cxn modelId="{97EB002D-2ED1-467A-BD3C-0CD7AFB8CE40}" type="presParOf" srcId="{3B5738B2-2625-406B-AB41-EE36CD9A7EDD}" destId="{225429DE-492C-46E7-B401-959ECECAABCC}" srcOrd="6" destOrd="0" presId="urn:microsoft.com/office/officeart/2005/8/layout/hProcess9"/>
    <dgm:cxn modelId="{FF7B42CD-F21A-40A4-921F-3F465AC43F45}" type="presParOf" srcId="{3B5738B2-2625-406B-AB41-EE36CD9A7EDD}" destId="{8AE5359E-8284-4778-AD8B-76FE8FBB42E3}" srcOrd="7" destOrd="0" presId="urn:microsoft.com/office/officeart/2005/8/layout/hProcess9"/>
    <dgm:cxn modelId="{9ED1A670-70B4-40DB-A3E4-459861939EE0}" type="presParOf" srcId="{3B5738B2-2625-406B-AB41-EE36CD9A7EDD}" destId="{68897E06-23E6-4D1C-B8F5-DC264A8C5512}" srcOrd="8" destOrd="0" presId="urn:microsoft.com/office/officeart/2005/8/layout/hProcess9"/>
    <dgm:cxn modelId="{EB46FF42-7BE8-43E1-AC2A-9A8465D2BB76}" type="presParOf" srcId="{3B5738B2-2625-406B-AB41-EE36CD9A7EDD}" destId="{5E6B27D7-5974-4CBE-A652-2C07A9595411}" srcOrd="9" destOrd="0" presId="urn:microsoft.com/office/officeart/2005/8/layout/hProcess9"/>
    <dgm:cxn modelId="{ACE7C183-A985-430A-9C79-565A74C35000}" type="presParOf" srcId="{3B5738B2-2625-406B-AB41-EE36CD9A7EDD}" destId="{C87CBB94-E94E-4948-A459-C56C27122E7F}" srcOrd="10" destOrd="0" presId="urn:microsoft.com/office/officeart/2005/8/layout/hProcess9"/>
    <dgm:cxn modelId="{2C7E285B-E191-45A1-8567-13BEB6FAA207}" type="presParOf" srcId="{3B5738B2-2625-406B-AB41-EE36CD9A7EDD}" destId="{9B171EAC-0576-466D-AB96-87E6EC37898C}" srcOrd="11" destOrd="0" presId="urn:microsoft.com/office/officeart/2005/8/layout/hProcess9"/>
    <dgm:cxn modelId="{854CAC24-FAF0-4AC5-9FB7-352A634340DA}" type="presParOf" srcId="{3B5738B2-2625-406B-AB41-EE36CD9A7EDD}" destId="{656AA73F-9479-4B37-AD5A-D1A6DF8F0C7B}"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CFFEAD-D073-4A2C-91CD-B25BB464377E}" type="doc">
      <dgm:prSet loTypeId="urn:microsoft.com/office/officeart/2005/8/layout/process2" loCatId="process" qsTypeId="urn:microsoft.com/office/officeart/2005/8/quickstyle/3d4" qsCatId="3D" csTypeId="urn:microsoft.com/office/officeart/2005/8/colors/accent1_2" csCatId="accent1" phldr="1"/>
      <dgm:spPr/>
      <dgm:t>
        <a:bodyPr/>
        <a:lstStyle/>
        <a:p>
          <a:endParaRPr lang="en-GB"/>
        </a:p>
      </dgm:t>
    </dgm:pt>
    <dgm:pt modelId="{0BA5B48A-8A25-47BD-A684-A55C35B18A5D}">
      <dgm:prSet custT="1"/>
      <dgm:spPr/>
      <dgm:t>
        <a:bodyPr/>
        <a:lstStyle/>
        <a:p>
          <a:pPr algn="ctr"/>
          <a:r>
            <a:rPr lang="en-GB" sz="1600" b="1" dirty="0">
              <a:solidFill>
                <a:schemeClr val="tx1"/>
              </a:solidFill>
            </a:rPr>
            <a:t>Sealed Question Paper Received in University Strong Room</a:t>
          </a:r>
        </a:p>
      </dgm:t>
    </dgm:pt>
    <dgm:pt modelId="{6B7C07A2-766B-4C85-ACBD-4B1B62854203}" type="sibTrans" cxnId="{6C9A307C-ED85-46F4-B9DF-4AF9001100B2}">
      <dgm:prSet/>
      <dgm:spPr/>
      <dgm:t>
        <a:bodyPr/>
        <a:lstStyle/>
        <a:p>
          <a:endParaRPr lang="en-GB"/>
        </a:p>
      </dgm:t>
    </dgm:pt>
    <dgm:pt modelId="{7A7E2CCC-61AD-420B-BD5D-FE09DD0944E7}" type="parTrans" cxnId="{6C9A307C-ED85-46F4-B9DF-4AF9001100B2}">
      <dgm:prSet/>
      <dgm:spPr/>
      <dgm:t>
        <a:bodyPr/>
        <a:lstStyle/>
        <a:p>
          <a:endParaRPr lang="en-GB"/>
        </a:p>
      </dgm:t>
    </dgm:pt>
    <dgm:pt modelId="{23C13E87-ACDD-4C4D-9DED-4D690328B2FF}">
      <dgm:prSet custT="1"/>
      <dgm:spPr/>
      <dgm:t>
        <a:bodyPr/>
        <a:lstStyle/>
        <a:p>
          <a:pPr algn="ctr"/>
          <a:r>
            <a:rPr lang="en-US" sz="1600" b="1" dirty="0">
              <a:solidFill>
                <a:schemeClr val="tx1"/>
              </a:solidFill>
            </a:rPr>
            <a:t>Centre Wise Segregation of Sealed Question Paper Packets</a:t>
          </a:r>
          <a:endParaRPr lang="en-GB" sz="1600" b="1" dirty="0">
            <a:solidFill>
              <a:schemeClr val="tx1"/>
            </a:solidFill>
          </a:endParaRPr>
        </a:p>
      </dgm:t>
    </dgm:pt>
    <dgm:pt modelId="{3FBBAE70-6C63-4388-8144-C3656B54ACF3}" type="parTrans" cxnId="{D3F437E5-D94A-4EBC-B180-C855B2438606}">
      <dgm:prSet/>
      <dgm:spPr/>
      <dgm:t>
        <a:bodyPr/>
        <a:lstStyle/>
        <a:p>
          <a:endParaRPr lang="en-GB"/>
        </a:p>
      </dgm:t>
    </dgm:pt>
    <dgm:pt modelId="{F900BB58-FEFC-4BB3-BB45-549E516AF2F1}" type="sibTrans" cxnId="{D3F437E5-D94A-4EBC-B180-C855B2438606}">
      <dgm:prSet/>
      <dgm:spPr/>
      <dgm:t>
        <a:bodyPr/>
        <a:lstStyle/>
        <a:p>
          <a:endParaRPr lang="en-GB"/>
        </a:p>
      </dgm:t>
    </dgm:pt>
    <dgm:pt modelId="{B2AB0EDB-5ACB-4368-9266-0CDFECB3AA7C}">
      <dgm:prSet custT="1"/>
      <dgm:spPr/>
      <dgm:t>
        <a:bodyPr/>
        <a:lstStyle/>
        <a:p>
          <a:pPr algn="ctr"/>
          <a:r>
            <a:rPr lang="en-US" sz="1600" b="1" dirty="0">
              <a:solidFill>
                <a:schemeClr val="tx1"/>
              </a:solidFill>
            </a:rPr>
            <a:t>Distribution of sealed Question paper packets to each exam center</a:t>
          </a:r>
          <a:endParaRPr lang="en-GB" sz="1600" b="1" dirty="0">
            <a:solidFill>
              <a:schemeClr val="tx1"/>
            </a:solidFill>
          </a:endParaRPr>
        </a:p>
      </dgm:t>
    </dgm:pt>
    <dgm:pt modelId="{6D1F8E62-AB79-45BF-A8FA-D5149C880AEA}" type="parTrans" cxnId="{98767530-B98F-4BEC-8F7C-8960274C04C6}">
      <dgm:prSet/>
      <dgm:spPr/>
      <dgm:t>
        <a:bodyPr/>
        <a:lstStyle/>
        <a:p>
          <a:endParaRPr lang="en-GB"/>
        </a:p>
      </dgm:t>
    </dgm:pt>
    <dgm:pt modelId="{58D38BE7-B299-426A-90F0-B42E3BF0C10F}" type="sibTrans" cxnId="{98767530-B98F-4BEC-8F7C-8960274C04C6}">
      <dgm:prSet/>
      <dgm:spPr/>
      <dgm:t>
        <a:bodyPr/>
        <a:lstStyle/>
        <a:p>
          <a:endParaRPr lang="en-GB"/>
        </a:p>
      </dgm:t>
    </dgm:pt>
    <dgm:pt modelId="{4D7B96FE-26FA-4F3B-9B28-54A19FEC624B}">
      <dgm:prSet custT="1"/>
      <dgm:spPr/>
      <dgm:t>
        <a:bodyPr/>
        <a:lstStyle/>
        <a:p>
          <a:pPr algn="ctr"/>
          <a:r>
            <a:rPr lang="en-GB" sz="2000" b="1" dirty="0">
              <a:solidFill>
                <a:schemeClr val="tx1"/>
              </a:solidFill>
            </a:rPr>
            <a:t>University</a:t>
          </a:r>
        </a:p>
      </dgm:t>
    </dgm:pt>
    <dgm:pt modelId="{821EB997-FBCE-4C3B-9976-3A56AC6B6B66}" type="parTrans" cxnId="{B2A83D58-832C-4196-86E4-AF2F5CE98EEB}">
      <dgm:prSet/>
      <dgm:spPr/>
      <dgm:t>
        <a:bodyPr/>
        <a:lstStyle/>
        <a:p>
          <a:endParaRPr lang="en-GB"/>
        </a:p>
      </dgm:t>
    </dgm:pt>
    <dgm:pt modelId="{2579497D-BC78-4F26-A848-B9DDAC5BC4F5}" type="sibTrans" cxnId="{B2A83D58-832C-4196-86E4-AF2F5CE98EEB}">
      <dgm:prSet/>
      <dgm:spPr/>
      <dgm:t>
        <a:bodyPr/>
        <a:lstStyle/>
        <a:p>
          <a:pPr algn="ctr"/>
          <a:endParaRPr lang="en-GB"/>
        </a:p>
      </dgm:t>
    </dgm:pt>
    <dgm:pt modelId="{682E96DC-4337-46B9-985B-C91A7C643885}">
      <dgm:prSet custT="1"/>
      <dgm:spPr/>
      <dgm:t>
        <a:bodyPr/>
        <a:lstStyle/>
        <a:p>
          <a:pPr algn="ctr"/>
          <a:r>
            <a:rPr lang="en-GB" sz="2800" b="1" dirty="0">
              <a:solidFill>
                <a:schemeClr val="tx1"/>
              </a:solidFill>
            </a:rPr>
            <a:t>Examination Centre</a:t>
          </a:r>
          <a:endParaRPr lang="en-GB" sz="2000" b="1" dirty="0">
            <a:solidFill>
              <a:schemeClr val="tx1"/>
            </a:solidFill>
          </a:endParaRPr>
        </a:p>
      </dgm:t>
    </dgm:pt>
    <dgm:pt modelId="{211FAFCA-D34A-4DE0-991A-D0611AF3505B}" type="parTrans" cxnId="{96858478-4BDD-4135-A00B-365DDCA5E68C}">
      <dgm:prSet/>
      <dgm:spPr/>
      <dgm:t>
        <a:bodyPr/>
        <a:lstStyle/>
        <a:p>
          <a:endParaRPr lang="en-GB"/>
        </a:p>
      </dgm:t>
    </dgm:pt>
    <dgm:pt modelId="{4C72AF98-2ED6-44DF-A238-E0EFD0A50AAC}" type="sibTrans" cxnId="{96858478-4BDD-4135-A00B-365DDCA5E68C}">
      <dgm:prSet/>
      <dgm:spPr/>
      <dgm:t>
        <a:bodyPr/>
        <a:lstStyle/>
        <a:p>
          <a:endParaRPr lang="en-GB"/>
        </a:p>
      </dgm:t>
    </dgm:pt>
    <dgm:pt modelId="{A6A1006F-9806-40E4-B3FE-4296E86AACF4}" type="pres">
      <dgm:prSet presAssocID="{06CFFEAD-D073-4A2C-91CD-B25BB464377E}" presName="linearFlow" presStyleCnt="0">
        <dgm:presLayoutVars>
          <dgm:resizeHandles val="exact"/>
        </dgm:presLayoutVars>
      </dgm:prSet>
      <dgm:spPr/>
    </dgm:pt>
    <dgm:pt modelId="{16D286EC-1C0B-4E31-BBF7-FC639958F9C4}" type="pres">
      <dgm:prSet presAssocID="{4D7B96FE-26FA-4F3B-9B28-54A19FEC624B}" presName="node" presStyleLbl="node1" presStyleIdx="0" presStyleCnt="2" custScaleX="145991">
        <dgm:presLayoutVars>
          <dgm:bulletEnabled val="1"/>
        </dgm:presLayoutVars>
      </dgm:prSet>
      <dgm:spPr/>
    </dgm:pt>
    <dgm:pt modelId="{2B5AAC33-DF68-416B-8D4F-5B3194BEB6E7}" type="pres">
      <dgm:prSet presAssocID="{2579497D-BC78-4F26-A848-B9DDAC5BC4F5}" presName="sibTrans" presStyleLbl="sibTrans2D1" presStyleIdx="0" presStyleCnt="1"/>
      <dgm:spPr/>
    </dgm:pt>
    <dgm:pt modelId="{D74361B3-1719-40C1-8331-09D521AE1616}" type="pres">
      <dgm:prSet presAssocID="{2579497D-BC78-4F26-A848-B9DDAC5BC4F5}" presName="connectorText" presStyleLbl="sibTrans2D1" presStyleIdx="0" presStyleCnt="1"/>
      <dgm:spPr/>
    </dgm:pt>
    <dgm:pt modelId="{2AD01768-3F12-4E27-A1FE-3F2B1DC75E6E}" type="pres">
      <dgm:prSet presAssocID="{682E96DC-4337-46B9-985B-C91A7C643885}" presName="node" presStyleLbl="node1" presStyleIdx="1" presStyleCnt="2" custScaleX="145991">
        <dgm:presLayoutVars>
          <dgm:bulletEnabled val="1"/>
        </dgm:presLayoutVars>
      </dgm:prSet>
      <dgm:spPr/>
    </dgm:pt>
  </dgm:ptLst>
  <dgm:cxnLst>
    <dgm:cxn modelId="{667BC61A-C4C9-4B7D-99FF-C3AC813DE79B}" type="presOf" srcId="{0BA5B48A-8A25-47BD-A684-A55C35B18A5D}" destId="{16D286EC-1C0B-4E31-BBF7-FC639958F9C4}" srcOrd="0" destOrd="1" presId="urn:microsoft.com/office/officeart/2005/8/layout/process2"/>
    <dgm:cxn modelId="{98767530-B98F-4BEC-8F7C-8960274C04C6}" srcId="{4D7B96FE-26FA-4F3B-9B28-54A19FEC624B}" destId="{B2AB0EDB-5ACB-4368-9266-0CDFECB3AA7C}" srcOrd="2" destOrd="0" parTransId="{6D1F8E62-AB79-45BF-A8FA-D5149C880AEA}" sibTransId="{58D38BE7-B299-426A-90F0-B42E3BF0C10F}"/>
    <dgm:cxn modelId="{D140153E-0F04-425B-8A55-7F891F53407F}" type="presOf" srcId="{B2AB0EDB-5ACB-4368-9266-0CDFECB3AA7C}" destId="{16D286EC-1C0B-4E31-BBF7-FC639958F9C4}" srcOrd="0" destOrd="3" presId="urn:microsoft.com/office/officeart/2005/8/layout/process2"/>
    <dgm:cxn modelId="{6396476A-500A-44EC-A9CE-55D45BF9F007}" type="presOf" srcId="{23C13E87-ACDD-4C4D-9DED-4D690328B2FF}" destId="{16D286EC-1C0B-4E31-BBF7-FC639958F9C4}" srcOrd="0" destOrd="2" presId="urn:microsoft.com/office/officeart/2005/8/layout/process2"/>
    <dgm:cxn modelId="{19B2396F-3F47-4AC1-8CD1-470CF9896CFB}" type="presOf" srcId="{06CFFEAD-D073-4A2C-91CD-B25BB464377E}" destId="{A6A1006F-9806-40E4-B3FE-4296E86AACF4}" srcOrd="0" destOrd="0" presId="urn:microsoft.com/office/officeart/2005/8/layout/process2"/>
    <dgm:cxn modelId="{B2A83D58-832C-4196-86E4-AF2F5CE98EEB}" srcId="{06CFFEAD-D073-4A2C-91CD-B25BB464377E}" destId="{4D7B96FE-26FA-4F3B-9B28-54A19FEC624B}" srcOrd="0" destOrd="0" parTransId="{821EB997-FBCE-4C3B-9976-3A56AC6B6B66}" sibTransId="{2579497D-BC78-4F26-A848-B9DDAC5BC4F5}"/>
    <dgm:cxn modelId="{96858478-4BDD-4135-A00B-365DDCA5E68C}" srcId="{06CFFEAD-D073-4A2C-91CD-B25BB464377E}" destId="{682E96DC-4337-46B9-985B-C91A7C643885}" srcOrd="1" destOrd="0" parTransId="{211FAFCA-D34A-4DE0-991A-D0611AF3505B}" sibTransId="{4C72AF98-2ED6-44DF-A238-E0EFD0A50AAC}"/>
    <dgm:cxn modelId="{DB78D95A-AE57-4591-A34C-FFB274D01277}" type="presOf" srcId="{2579497D-BC78-4F26-A848-B9DDAC5BC4F5}" destId="{D74361B3-1719-40C1-8331-09D521AE1616}" srcOrd="1" destOrd="0" presId="urn:microsoft.com/office/officeart/2005/8/layout/process2"/>
    <dgm:cxn modelId="{6C9A307C-ED85-46F4-B9DF-4AF9001100B2}" srcId="{4D7B96FE-26FA-4F3B-9B28-54A19FEC624B}" destId="{0BA5B48A-8A25-47BD-A684-A55C35B18A5D}" srcOrd="0" destOrd="0" parTransId="{7A7E2CCC-61AD-420B-BD5D-FE09DD0944E7}" sibTransId="{6B7C07A2-766B-4C85-ACBD-4B1B62854203}"/>
    <dgm:cxn modelId="{9A47737C-2CBA-40B6-A86B-4D56DF9A4513}" type="presOf" srcId="{682E96DC-4337-46B9-985B-C91A7C643885}" destId="{2AD01768-3F12-4E27-A1FE-3F2B1DC75E6E}" srcOrd="0" destOrd="0" presId="urn:microsoft.com/office/officeart/2005/8/layout/process2"/>
    <dgm:cxn modelId="{E208D5C2-F5B2-4231-B1BB-AF53BFACE7E8}" type="presOf" srcId="{4D7B96FE-26FA-4F3B-9B28-54A19FEC624B}" destId="{16D286EC-1C0B-4E31-BBF7-FC639958F9C4}" srcOrd="0" destOrd="0" presId="urn:microsoft.com/office/officeart/2005/8/layout/process2"/>
    <dgm:cxn modelId="{CE42F2D2-2877-4058-9CD1-F2C5EF74E927}" type="presOf" srcId="{2579497D-BC78-4F26-A848-B9DDAC5BC4F5}" destId="{2B5AAC33-DF68-416B-8D4F-5B3194BEB6E7}" srcOrd="0" destOrd="0" presId="urn:microsoft.com/office/officeart/2005/8/layout/process2"/>
    <dgm:cxn modelId="{D3F437E5-D94A-4EBC-B180-C855B2438606}" srcId="{4D7B96FE-26FA-4F3B-9B28-54A19FEC624B}" destId="{23C13E87-ACDD-4C4D-9DED-4D690328B2FF}" srcOrd="1" destOrd="0" parTransId="{3FBBAE70-6C63-4388-8144-C3656B54ACF3}" sibTransId="{F900BB58-FEFC-4BB3-BB45-549E516AF2F1}"/>
    <dgm:cxn modelId="{AA195E06-3F8F-4614-9E78-2C2E9B60C8C4}" type="presParOf" srcId="{A6A1006F-9806-40E4-B3FE-4296E86AACF4}" destId="{16D286EC-1C0B-4E31-BBF7-FC639958F9C4}" srcOrd="0" destOrd="0" presId="urn:microsoft.com/office/officeart/2005/8/layout/process2"/>
    <dgm:cxn modelId="{E7944DDD-318D-43CF-8467-EF09EC4F67D8}" type="presParOf" srcId="{A6A1006F-9806-40E4-B3FE-4296E86AACF4}" destId="{2B5AAC33-DF68-416B-8D4F-5B3194BEB6E7}" srcOrd="1" destOrd="0" presId="urn:microsoft.com/office/officeart/2005/8/layout/process2"/>
    <dgm:cxn modelId="{AB520E2D-4522-458A-B204-50B0CAB32032}" type="presParOf" srcId="{2B5AAC33-DF68-416B-8D4F-5B3194BEB6E7}" destId="{D74361B3-1719-40C1-8331-09D521AE1616}" srcOrd="0" destOrd="0" presId="urn:microsoft.com/office/officeart/2005/8/layout/process2"/>
    <dgm:cxn modelId="{86992D63-11DF-4806-B2BC-E61EB964103F}" type="presParOf" srcId="{A6A1006F-9806-40E4-B3FE-4296E86AACF4}" destId="{2AD01768-3F12-4E27-A1FE-3F2B1DC75E6E}"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CFFEAD-D073-4A2C-91CD-B25BB464377E}" type="doc">
      <dgm:prSet loTypeId="urn:microsoft.com/office/officeart/2005/8/layout/hList7#1" loCatId="process" qsTypeId="urn:microsoft.com/office/officeart/2005/8/quickstyle/simple1" qsCatId="simple" csTypeId="urn:microsoft.com/office/officeart/2005/8/colors/accent1_2" csCatId="accent1" phldr="1"/>
      <dgm:spPr/>
      <dgm:t>
        <a:bodyPr/>
        <a:lstStyle/>
        <a:p>
          <a:endParaRPr lang="en-GB"/>
        </a:p>
      </dgm:t>
    </dgm:pt>
    <dgm:pt modelId="{76DFBBAC-A10F-4106-818F-0096D8FBDDA7}">
      <dgm:prSet custT="1"/>
      <dgm:spPr/>
      <dgm:t>
        <a:bodyPr/>
        <a:lstStyle/>
        <a:p>
          <a:r>
            <a:rPr lang="en-GB" sz="2000" b="1" dirty="0">
              <a:solidFill>
                <a:schemeClr val="tx1"/>
              </a:solidFill>
            </a:rPr>
            <a:t>Dispatch Exam Material</a:t>
          </a:r>
        </a:p>
      </dgm:t>
    </dgm:pt>
    <dgm:pt modelId="{5C99071B-004C-4B08-BDF4-92A99254BE79}" type="parTrans" cxnId="{911A0E64-CB5B-482B-AFBA-6105AB52D081}">
      <dgm:prSet/>
      <dgm:spPr/>
      <dgm:t>
        <a:bodyPr/>
        <a:lstStyle/>
        <a:p>
          <a:endParaRPr lang="en-GB"/>
        </a:p>
      </dgm:t>
    </dgm:pt>
    <dgm:pt modelId="{DACDC647-2161-4085-9B84-5A18EC3E94D4}" type="sibTrans" cxnId="{911A0E64-CB5B-482B-AFBA-6105AB52D081}">
      <dgm:prSet/>
      <dgm:spPr/>
      <dgm:t>
        <a:bodyPr/>
        <a:lstStyle/>
        <a:p>
          <a:endParaRPr lang="en-GB"/>
        </a:p>
      </dgm:t>
    </dgm:pt>
    <dgm:pt modelId="{9BAA8A34-6501-49D0-857F-A7DB66767C8F}">
      <dgm:prSet custT="1"/>
      <dgm:spPr/>
      <dgm:t>
        <a:bodyPr/>
        <a:lstStyle/>
        <a:p>
          <a:r>
            <a:rPr lang="en-GB" sz="2000" b="1" dirty="0">
              <a:solidFill>
                <a:schemeClr val="tx1"/>
              </a:solidFill>
            </a:rPr>
            <a:t>Examination</a:t>
          </a:r>
        </a:p>
      </dgm:t>
    </dgm:pt>
    <dgm:pt modelId="{6B7BA5C3-5BDA-4EC0-886D-6540996BBC5F}" type="parTrans" cxnId="{21FC14E1-E380-4838-9E9C-1B76FE928E8C}">
      <dgm:prSet/>
      <dgm:spPr/>
      <dgm:t>
        <a:bodyPr/>
        <a:lstStyle/>
        <a:p>
          <a:endParaRPr lang="en-GB"/>
        </a:p>
      </dgm:t>
    </dgm:pt>
    <dgm:pt modelId="{842FB52C-5A9E-4F44-A80B-FCED1FBF56A7}" type="sibTrans" cxnId="{21FC14E1-E380-4838-9E9C-1B76FE928E8C}">
      <dgm:prSet/>
      <dgm:spPr/>
      <dgm:t>
        <a:bodyPr/>
        <a:lstStyle/>
        <a:p>
          <a:endParaRPr lang="en-GB"/>
        </a:p>
      </dgm:t>
    </dgm:pt>
    <dgm:pt modelId="{EFAA4C7E-5FD2-4E8E-B05C-77DF767D5A9D}">
      <dgm:prSet custT="1"/>
      <dgm:spPr/>
      <dgm:t>
        <a:bodyPr/>
        <a:lstStyle/>
        <a:p>
          <a:r>
            <a:rPr lang="en-GB" sz="2000" b="1" dirty="0">
              <a:solidFill>
                <a:schemeClr val="tx1"/>
              </a:solidFill>
            </a:rPr>
            <a:t>Distribution / Collection of -</a:t>
          </a:r>
        </a:p>
      </dgm:t>
    </dgm:pt>
    <dgm:pt modelId="{89C6BC0E-AE97-44CA-A243-6BD5F8A0B595}" type="parTrans" cxnId="{6B239ACF-41D5-4B4D-AFCA-E4116F639189}">
      <dgm:prSet/>
      <dgm:spPr/>
      <dgm:t>
        <a:bodyPr/>
        <a:lstStyle/>
        <a:p>
          <a:endParaRPr lang="en-GB"/>
        </a:p>
      </dgm:t>
    </dgm:pt>
    <dgm:pt modelId="{43358DD0-A306-47E9-AEB3-1856F06024D6}" type="sibTrans" cxnId="{6B239ACF-41D5-4B4D-AFCA-E4116F639189}">
      <dgm:prSet/>
      <dgm:spPr/>
      <dgm:t>
        <a:bodyPr/>
        <a:lstStyle/>
        <a:p>
          <a:endParaRPr lang="en-GB"/>
        </a:p>
      </dgm:t>
    </dgm:pt>
    <dgm:pt modelId="{A01266E3-08FB-4AAE-8D72-8FC864C4FF50}">
      <dgm:prSet custT="1"/>
      <dgm:spPr/>
      <dgm:t>
        <a:bodyPr/>
        <a:lstStyle/>
        <a:p>
          <a:r>
            <a:rPr lang="en-GB" sz="1600" b="1" dirty="0">
              <a:solidFill>
                <a:schemeClr val="tx1"/>
              </a:solidFill>
            </a:rPr>
            <a:t>Question Paper</a:t>
          </a:r>
        </a:p>
      </dgm:t>
    </dgm:pt>
    <dgm:pt modelId="{E651CF76-2A0B-4F1E-A436-D722F82FC7DB}" type="parTrans" cxnId="{37B9CBBD-8F4F-4BA7-8F15-3CE71FCE9231}">
      <dgm:prSet/>
      <dgm:spPr/>
      <dgm:t>
        <a:bodyPr/>
        <a:lstStyle/>
        <a:p>
          <a:endParaRPr lang="en-GB"/>
        </a:p>
      </dgm:t>
    </dgm:pt>
    <dgm:pt modelId="{2DF8B387-42EB-4CAE-8193-9154258E61F1}" type="sibTrans" cxnId="{37B9CBBD-8F4F-4BA7-8F15-3CE71FCE9231}">
      <dgm:prSet/>
      <dgm:spPr/>
      <dgm:t>
        <a:bodyPr/>
        <a:lstStyle/>
        <a:p>
          <a:endParaRPr lang="en-GB"/>
        </a:p>
      </dgm:t>
    </dgm:pt>
    <dgm:pt modelId="{979A4772-1507-4FE6-8A21-AF4A7326763E}">
      <dgm:prSet custT="1"/>
      <dgm:spPr/>
      <dgm:t>
        <a:bodyPr/>
        <a:lstStyle/>
        <a:p>
          <a:r>
            <a:rPr lang="en-GB" sz="1600" b="1" dirty="0">
              <a:solidFill>
                <a:schemeClr val="tx1"/>
              </a:solidFill>
            </a:rPr>
            <a:t>Answer sheet</a:t>
          </a:r>
        </a:p>
      </dgm:t>
    </dgm:pt>
    <dgm:pt modelId="{7BC2548A-7582-4D5F-9A2B-DE03BBE1E4BA}" type="parTrans" cxnId="{8D8EBFE2-7F69-48E0-AF54-37BB97FA852C}">
      <dgm:prSet/>
      <dgm:spPr/>
      <dgm:t>
        <a:bodyPr/>
        <a:lstStyle/>
        <a:p>
          <a:endParaRPr lang="en-GB"/>
        </a:p>
      </dgm:t>
    </dgm:pt>
    <dgm:pt modelId="{A5942125-4D62-49D8-854C-4FEF4B63AC26}" type="sibTrans" cxnId="{8D8EBFE2-7F69-48E0-AF54-37BB97FA852C}">
      <dgm:prSet/>
      <dgm:spPr/>
      <dgm:t>
        <a:bodyPr/>
        <a:lstStyle/>
        <a:p>
          <a:endParaRPr lang="en-GB"/>
        </a:p>
      </dgm:t>
    </dgm:pt>
    <dgm:pt modelId="{3A7ECD41-6975-4486-B3DE-0A4E91975878}">
      <dgm:prSet custT="1"/>
      <dgm:spPr/>
      <dgm:t>
        <a:bodyPr/>
        <a:lstStyle/>
        <a:p>
          <a:r>
            <a:rPr lang="en-GB" sz="1600" b="1" dirty="0">
              <a:solidFill>
                <a:schemeClr val="tx1"/>
              </a:solidFill>
            </a:rPr>
            <a:t>Hollow Sticker</a:t>
          </a:r>
        </a:p>
      </dgm:t>
    </dgm:pt>
    <dgm:pt modelId="{8172978B-CEB4-47F5-878B-0BC4BE849080}" type="parTrans" cxnId="{82158E43-3E48-4425-973F-DB395F198715}">
      <dgm:prSet/>
      <dgm:spPr/>
      <dgm:t>
        <a:bodyPr/>
        <a:lstStyle/>
        <a:p>
          <a:endParaRPr lang="en-GB"/>
        </a:p>
      </dgm:t>
    </dgm:pt>
    <dgm:pt modelId="{B7E9D424-C5C0-4C37-A513-30B3BA2DA2AC}" type="sibTrans" cxnId="{82158E43-3E48-4425-973F-DB395F198715}">
      <dgm:prSet/>
      <dgm:spPr/>
      <dgm:t>
        <a:bodyPr/>
        <a:lstStyle/>
        <a:p>
          <a:endParaRPr lang="en-GB"/>
        </a:p>
      </dgm:t>
    </dgm:pt>
    <dgm:pt modelId="{9AB4EB03-67A0-41F6-B4DF-6916050B90E9}">
      <dgm:prSet custT="1"/>
      <dgm:spPr/>
      <dgm:t>
        <a:bodyPr/>
        <a:lstStyle/>
        <a:p>
          <a:r>
            <a:rPr lang="en-GB" sz="1600" b="1" dirty="0">
              <a:solidFill>
                <a:schemeClr val="tx1"/>
              </a:solidFill>
            </a:rPr>
            <a:t>Student verification /Attendance Shee</a:t>
          </a:r>
          <a:r>
            <a:rPr lang="en-GB" sz="1400" dirty="0">
              <a:solidFill>
                <a:schemeClr val="tx1"/>
              </a:solidFill>
            </a:rPr>
            <a:t>t</a:t>
          </a:r>
        </a:p>
      </dgm:t>
    </dgm:pt>
    <dgm:pt modelId="{13C357D8-8126-40E3-9C9C-8B1211B21A15}" type="parTrans" cxnId="{78F1F4EE-D147-465D-8166-D670B6023E22}">
      <dgm:prSet/>
      <dgm:spPr/>
      <dgm:t>
        <a:bodyPr/>
        <a:lstStyle/>
        <a:p>
          <a:endParaRPr lang="en-GB"/>
        </a:p>
      </dgm:t>
    </dgm:pt>
    <dgm:pt modelId="{D7F5BDF3-D53C-4251-87EC-8D634B18A490}" type="sibTrans" cxnId="{78F1F4EE-D147-465D-8166-D670B6023E22}">
      <dgm:prSet/>
      <dgm:spPr/>
      <dgm:t>
        <a:bodyPr/>
        <a:lstStyle/>
        <a:p>
          <a:endParaRPr lang="en-GB"/>
        </a:p>
      </dgm:t>
    </dgm:pt>
    <dgm:pt modelId="{3B834481-E873-4365-813E-4485BE28698B}">
      <dgm:prSet custT="1"/>
      <dgm:spPr/>
      <dgm:t>
        <a:bodyPr/>
        <a:lstStyle/>
        <a:p>
          <a:r>
            <a:rPr lang="en-GB" sz="1600" b="1" dirty="0">
              <a:solidFill>
                <a:schemeClr val="tx1"/>
              </a:solidFill>
            </a:rPr>
            <a:t>Exam as per Schedule</a:t>
          </a:r>
        </a:p>
      </dgm:t>
    </dgm:pt>
    <dgm:pt modelId="{C10D59A3-B102-44E9-BE1D-E3C70A2D2E6E}" type="parTrans" cxnId="{870242E5-EBD1-41D1-91EC-5FBAF229598F}">
      <dgm:prSet/>
      <dgm:spPr/>
      <dgm:t>
        <a:bodyPr/>
        <a:lstStyle/>
        <a:p>
          <a:endParaRPr lang="en-GB"/>
        </a:p>
      </dgm:t>
    </dgm:pt>
    <dgm:pt modelId="{D4B7C496-5AAE-4830-A58C-93CDF1A75E46}" type="sibTrans" cxnId="{870242E5-EBD1-41D1-91EC-5FBAF229598F}">
      <dgm:prSet/>
      <dgm:spPr/>
      <dgm:t>
        <a:bodyPr/>
        <a:lstStyle/>
        <a:p>
          <a:endParaRPr lang="en-GB"/>
        </a:p>
      </dgm:t>
    </dgm:pt>
    <dgm:pt modelId="{523BD86A-B846-445A-B10A-FCE3D0125AAC}">
      <dgm:prSet custT="1"/>
      <dgm:spPr/>
      <dgm:t>
        <a:bodyPr/>
        <a:lstStyle/>
        <a:p>
          <a:r>
            <a:rPr lang="en-GB" sz="1600" b="1" dirty="0">
              <a:solidFill>
                <a:schemeClr val="tx1"/>
              </a:solidFill>
            </a:rPr>
            <a:t>Observer and Flying Squad</a:t>
          </a:r>
        </a:p>
      </dgm:t>
    </dgm:pt>
    <dgm:pt modelId="{E0B965BE-7A06-46FB-95C4-E6B81CA388EA}" type="parTrans" cxnId="{499D4D8E-8148-4369-905C-9A0FD8A05E3D}">
      <dgm:prSet/>
      <dgm:spPr/>
      <dgm:t>
        <a:bodyPr/>
        <a:lstStyle/>
        <a:p>
          <a:endParaRPr lang="en-GB"/>
        </a:p>
      </dgm:t>
    </dgm:pt>
    <dgm:pt modelId="{02AEDD69-C38A-49D7-ABED-93B27867AE77}" type="sibTrans" cxnId="{499D4D8E-8148-4369-905C-9A0FD8A05E3D}">
      <dgm:prSet/>
      <dgm:spPr/>
      <dgm:t>
        <a:bodyPr/>
        <a:lstStyle/>
        <a:p>
          <a:endParaRPr lang="en-GB"/>
        </a:p>
      </dgm:t>
    </dgm:pt>
    <dgm:pt modelId="{996843C0-127D-4687-B2EA-0BF076DA7179}">
      <dgm:prSet custT="1"/>
      <dgm:spPr/>
      <dgm:t>
        <a:bodyPr/>
        <a:lstStyle/>
        <a:p>
          <a:r>
            <a:rPr lang="en-US" sz="1600" b="1" dirty="0">
              <a:solidFill>
                <a:schemeClr val="tx1"/>
              </a:solidFill>
            </a:rPr>
            <a:t>Answer sheet</a:t>
          </a:r>
          <a:endParaRPr lang="en-GB" sz="1600" b="1" dirty="0">
            <a:solidFill>
              <a:schemeClr val="tx1"/>
            </a:solidFill>
          </a:endParaRPr>
        </a:p>
      </dgm:t>
    </dgm:pt>
    <dgm:pt modelId="{E5494825-C551-4927-8EB2-D72851511B0B}" type="parTrans" cxnId="{F02E2107-CC6F-4643-B652-115DC5B0B144}">
      <dgm:prSet/>
      <dgm:spPr/>
      <dgm:t>
        <a:bodyPr/>
        <a:lstStyle/>
        <a:p>
          <a:endParaRPr lang="en-GB"/>
        </a:p>
      </dgm:t>
    </dgm:pt>
    <dgm:pt modelId="{8FD995F3-AAC3-4619-9010-16DACCF3BF36}" type="sibTrans" cxnId="{F02E2107-CC6F-4643-B652-115DC5B0B144}">
      <dgm:prSet/>
      <dgm:spPr/>
      <dgm:t>
        <a:bodyPr/>
        <a:lstStyle/>
        <a:p>
          <a:endParaRPr lang="en-GB"/>
        </a:p>
      </dgm:t>
    </dgm:pt>
    <dgm:pt modelId="{F2961D8E-2C84-4901-8ACA-8E21C78E48F2}">
      <dgm:prSet custT="1"/>
      <dgm:spPr/>
      <dgm:t>
        <a:bodyPr/>
        <a:lstStyle/>
        <a:p>
          <a:r>
            <a:rPr lang="en-US" sz="1600" b="1" dirty="0">
              <a:solidFill>
                <a:schemeClr val="tx1"/>
              </a:solidFill>
            </a:rPr>
            <a:t>Attendance Sheet</a:t>
          </a:r>
          <a:endParaRPr lang="en-GB" sz="1600" b="1" dirty="0">
            <a:solidFill>
              <a:schemeClr val="tx1"/>
            </a:solidFill>
          </a:endParaRPr>
        </a:p>
      </dgm:t>
    </dgm:pt>
    <dgm:pt modelId="{8031B06E-D8B2-4286-9FCA-4ED537C0575D}" type="parTrans" cxnId="{84FD236C-9480-4527-B12D-933C20EBC25E}">
      <dgm:prSet/>
      <dgm:spPr/>
      <dgm:t>
        <a:bodyPr/>
        <a:lstStyle/>
        <a:p>
          <a:endParaRPr lang="en-GB"/>
        </a:p>
      </dgm:t>
    </dgm:pt>
    <dgm:pt modelId="{7A218908-1FBE-4E94-A6F8-4018EBE8C176}" type="sibTrans" cxnId="{84FD236C-9480-4527-B12D-933C20EBC25E}">
      <dgm:prSet/>
      <dgm:spPr/>
      <dgm:t>
        <a:bodyPr/>
        <a:lstStyle/>
        <a:p>
          <a:endParaRPr lang="en-GB"/>
        </a:p>
      </dgm:t>
    </dgm:pt>
    <dgm:pt modelId="{6F7FC7EC-47D9-49D4-820B-8FFDFFD9A602}">
      <dgm:prSet custT="1"/>
      <dgm:spPr/>
      <dgm:t>
        <a:bodyPr/>
        <a:lstStyle/>
        <a:p>
          <a:r>
            <a:rPr lang="en-US" sz="1600" b="1" dirty="0">
              <a:solidFill>
                <a:schemeClr val="tx1"/>
              </a:solidFill>
            </a:rPr>
            <a:t>UFM Report, etc.</a:t>
          </a:r>
          <a:endParaRPr lang="en-GB" sz="1600" b="1" dirty="0">
            <a:solidFill>
              <a:schemeClr val="tx1"/>
            </a:solidFill>
          </a:endParaRPr>
        </a:p>
      </dgm:t>
    </dgm:pt>
    <dgm:pt modelId="{48B7A43D-F20A-4090-969A-EE7E0E9173EA}" type="parTrans" cxnId="{51C225F2-1163-4377-BD12-AFA90C325823}">
      <dgm:prSet/>
      <dgm:spPr/>
      <dgm:t>
        <a:bodyPr/>
        <a:lstStyle/>
        <a:p>
          <a:endParaRPr lang="en-GB"/>
        </a:p>
      </dgm:t>
    </dgm:pt>
    <dgm:pt modelId="{DA180ACF-935F-4812-A8E6-AF511F34AD47}" type="sibTrans" cxnId="{51C225F2-1163-4377-BD12-AFA90C325823}">
      <dgm:prSet/>
      <dgm:spPr/>
      <dgm:t>
        <a:bodyPr/>
        <a:lstStyle/>
        <a:p>
          <a:endParaRPr lang="en-GB"/>
        </a:p>
      </dgm:t>
    </dgm:pt>
    <dgm:pt modelId="{2A20A04E-6843-4A55-9D5C-D498702A4758}" type="pres">
      <dgm:prSet presAssocID="{06CFFEAD-D073-4A2C-91CD-B25BB464377E}" presName="Name0" presStyleCnt="0">
        <dgm:presLayoutVars>
          <dgm:dir/>
          <dgm:resizeHandles val="exact"/>
        </dgm:presLayoutVars>
      </dgm:prSet>
      <dgm:spPr/>
    </dgm:pt>
    <dgm:pt modelId="{2EF545FC-2136-4166-BD31-289AF885074F}" type="pres">
      <dgm:prSet presAssocID="{06CFFEAD-D073-4A2C-91CD-B25BB464377E}" presName="fgShape" presStyleLbl="fgShp" presStyleIdx="0" presStyleCnt="1" custLinFactNeighborY="34736"/>
      <dgm:spPr/>
    </dgm:pt>
    <dgm:pt modelId="{1DF58217-9940-414D-BAE1-0B76DC208117}" type="pres">
      <dgm:prSet presAssocID="{06CFFEAD-D073-4A2C-91CD-B25BB464377E}" presName="linComp" presStyleCnt="0"/>
      <dgm:spPr/>
    </dgm:pt>
    <dgm:pt modelId="{C0AD5C13-4607-4CD9-B337-1E240064294D}" type="pres">
      <dgm:prSet presAssocID="{76DFBBAC-A10F-4106-818F-0096D8FBDDA7}" presName="compNode" presStyleCnt="0"/>
      <dgm:spPr/>
    </dgm:pt>
    <dgm:pt modelId="{48822D6D-E129-444E-B2D2-D5E42850FDC7}" type="pres">
      <dgm:prSet presAssocID="{76DFBBAC-A10F-4106-818F-0096D8FBDDA7}" presName="bkgdShape" presStyleLbl="node1" presStyleIdx="0" presStyleCnt="3"/>
      <dgm:spPr/>
    </dgm:pt>
    <dgm:pt modelId="{0FEA9D50-07A8-450C-B74C-A2ED4C51D08A}" type="pres">
      <dgm:prSet presAssocID="{76DFBBAC-A10F-4106-818F-0096D8FBDDA7}" presName="nodeTx" presStyleLbl="node1" presStyleIdx="0" presStyleCnt="3">
        <dgm:presLayoutVars>
          <dgm:bulletEnabled val="1"/>
        </dgm:presLayoutVars>
      </dgm:prSet>
      <dgm:spPr/>
    </dgm:pt>
    <dgm:pt modelId="{FB542A44-6D5D-4BE9-B036-49307FD1CC1D}" type="pres">
      <dgm:prSet presAssocID="{76DFBBAC-A10F-4106-818F-0096D8FBDDA7}" presName="invisiNode" presStyleLbl="node1" presStyleIdx="0" presStyleCnt="3"/>
      <dgm:spPr/>
    </dgm:pt>
    <dgm:pt modelId="{165468DD-CA40-49BC-932B-A949079E2BDF}" type="pres">
      <dgm:prSet presAssocID="{76DFBBAC-A10F-4106-818F-0096D8FBDDA7}" presName="imagNode" presStyleLbl="fgImgPlace1" presStyleIdx="0" presStyleCnt="3"/>
      <dgm:spPr/>
    </dgm:pt>
    <dgm:pt modelId="{6841B2E5-7871-4E11-99C0-E8245AD394BE}" type="pres">
      <dgm:prSet presAssocID="{DACDC647-2161-4085-9B84-5A18EC3E94D4}" presName="sibTrans" presStyleLbl="sibTrans2D1" presStyleIdx="0" presStyleCnt="0"/>
      <dgm:spPr/>
    </dgm:pt>
    <dgm:pt modelId="{A119404C-7324-4DB7-BBCB-6850D3FFFF35}" type="pres">
      <dgm:prSet presAssocID="{9BAA8A34-6501-49D0-857F-A7DB66767C8F}" presName="compNode" presStyleCnt="0"/>
      <dgm:spPr/>
    </dgm:pt>
    <dgm:pt modelId="{328D1C32-BBE1-477D-AA89-A9A2CEC79E83}" type="pres">
      <dgm:prSet presAssocID="{9BAA8A34-6501-49D0-857F-A7DB66767C8F}" presName="bkgdShape" presStyleLbl="node1" presStyleIdx="1" presStyleCnt="3"/>
      <dgm:spPr/>
    </dgm:pt>
    <dgm:pt modelId="{50168D9D-A52E-4B78-847A-5E2B6E289018}" type="pres">
      <dgm:prSet presAssocID="{9BAA8A34-6501-49D0-857F-A7DB66767C8F}" presName="nodeTx" presStyleLbl="node1" presStyleIdx="1" presStyleCnt="3">
        <dgm:presLayoutVars>
          <dgm:bulletEnabled val="1"/>
        </dgm:presLayoutVars>
      </dgm:prSet>
      <dgm:spPr/>
    </dgm:pt>
    <dgm:pt modelId="{A54BD4FD-A3CA-43CB-B42A-7E9248EDB668}" type="pres">
      <dgm:prSet presAssocID="{9BAA8A34-6501-49D0-857F-A7DB66767C8F}" presName="invisiNode" presStyleLbl="node1" presStyleIdx="1" presStyleCnt="3"/>
      <dgm:spPr/>
    </dgm:pt>
    <dgm:pt modelId="{D1EA8DDF-750B-4542-BD26-6CCBEA87817C}" type="pres">
      <dgm:prSet presAssocID="{9BAA8A34-6501-49D0-857F-A7DB66767C8F}" presName="imagNode" presStyleLbl="fgImgPlace1" presStyleIdx="1" presStyleCnt="3"/>
      <dgm:spPr/>
    </dgm:pt>
    <dgm:pt modelId="{54FDE47A-3B82-4E21-859D-DB970FF54D6F}" type="pres">
      <dgm:prSet presAssocID="{842FB52C-5A9E-4F44-A80B-FCED1FBF56A7}" presName="sibTrans" presStyleLbl="sibTrans2D1" presStyleIdx="0" presStyleCnt="0"/>
      <dgm:spPr/>
    </dgm:pt>
    <dgm:pt modelId="{D46E4D3C-FAD2-428A-B613-84F0AD551374}" type="pres">
      <dgm:prSet presAssocID="{EFAA4C7E-5FD2-4E8E-B05C-77DF767D5A9D}" presName="compNode" presStyleCnt="0"/>
      <dgm:spPr/>
    </dgm:pt>
    <dgm:pt modelId="{ACDEB92D-E16F-41F3-A63F-1B59B52C5018}" type="pres">
      <dgm:prSet presAssocID="{EFAA4C7E-5FD2-4E8E-B05C-77DF767D5A9D}" presName="bkgdShape" presStyleLbl="node1" presStyleIdx="2" presStyleCnt="3"/>
      <dgm:spPr/>
    </dgm:pt>
    <dgm:pt modelId="{3AB66540-8807-4FBB-89A9-F6BA18E33B56}" type="pres">
      <dgm:prSet presAssocID="{EFAA4C7E-5FD2-4E8E-B05C-77DF767D5A9D}" presName="nodeTx" presStyleLbl="node1" presStyleIdx="2" presStyleCnt="3">
        <dgm:presLayoutVars>
          <dgm:bulletEnabled val="1"/>
        </dgm:presLayoutVars>
      </dgm:prSet>
      <dgm:spPr/>
    </dgm:pt>
    <dgm:pt modelId="{8E504577-ACBA-453B-B461-8D8D05A15A47}" type="pres">
      <dgm:prSet presAssocID="{EFAA4C7E-5FD2-4E8E-B05C-77DF767D5A9D}" presName="invisiNode" presStyleLbl="node1" presStyleIdx="2" presStyleCnt="3"/>
      <dgm:spPr/>
    </dgm:pt>
    <dgm:pt modelId="{F4436F98-99C6-491B-895B-BE42AB54C9BB}" type="pres">
      <dgm:prSet presAssocID="{EFAA4C7E-5FD2-4E8E-B05C-77DF767D5A9D}" presName="imagNode" presStyleLbl="fgImgPlace1" presStyleIdx="2" presStyleCnt="3"/>
      <dgm:spPr/>
    </dgm:pt>
  </dgm:ptLst>
  <dgm:cxnLst>
    <dgm:cxn modelId="{F02E2107-CC6F-4643-B652-115DC5B0B144}" srcId="{EFAA4C7E-5FD2-4E8E-B05C-77DF767D5A9D}" destId="{996843C0-127D-4687-B2EA-0BF076DA7179}" srcOrd="0" destOrd="0" parTransId="{E5494825-C551-4927-8EB2-D72851511B0B}" sibTransId="{8FD995F3-AAC3-4619-9010-16DACCF3BF36}"/>
    <dgm:cxn modelId="{4C5B431F-92A6-4D34-A882-6F5EFE74DB16}" type="presOf" srcId="{996843C0-127D-4687-B2EA-0BF076DA7179}" destId="{ACDEB92D-E16F-41F3-A63F-1B59B52C5018}" srcOrd="0" destOrd="1" presId="urn:microsoft.com/office/officeart/2005/8/layout/hList7#1"/>
    <dgm:cxn modelId="{45CACA1F-76FE-4785-9808-7650931EDEFF}" type="presOf" srcId="{9BAA8A34-6501-49D0-857F-A7DB66767C8F}" destId="{50168D9D-A52E-4B78-847A-5E2B6E289018}" srcOrd="1" destOrd="0" presId="urn:microsoft.com/office/officeart/2005/8/layout/hList7#1"/>
    <dgm:cxn modelId="{C1D55224-C307-411E-ADDD-FAD952DA1BF4}" type="presOf" srcId="{3A7ECD41-6975-4486-B3DE-0A4E91975878}" destId="{0FEA9D50-07A8-450C-B74C-A2ED4C51D08A}" srcOrd="1" destOrd="3" presId="urn:microsoft.com/office/officeart/2005/8/layout/hList7#1"/>
    <dgm:cxn modelId="{223D7D26-E638-49F7-907B-D8006C447121}" type="presOf" srcId="{979A4772-1507-4FE6-8A21-AF4A7326763E}" destId="{48822D6D-E129-444E-B2D2-D5E42850FDC7}" srcOrd="0" destOrd="2" presId="urn:microsoft.com/office/officeart/2005/8/layout/hList7#1"/>
    <dgm:cxn modelId="{BFC9D62E-96FF-4CE5-9FA4-3B9F345778E7}" type="presOf" srcId="{979A4772-1507-4FE6-8A21-AF4A7326763E}" destId="{0FEA9D50-07A8-450C-B74C-A2ED4C51D08A}" srcOrd="1" destOrd="2" presId="urn:microsoft.com/office/officeart/2005/8/layout/hList7#1"/>
    <dgm:cxn modelId="{CCE76230-3E5A-48C1-9F19-A2536F1F2B15}" type="presOf" srcId="{A01266E3-08FB-4AAE-8D72-8FC864C4FF50}" destId="{48822D6D-E129-444E-B2D2-D5E42850FDC7}" srcOrd="0" destOrd="1" presId="urn:microsoft.com/office/officeart/2005/8/layout/hList7#1"/>
    <dgm:cxn modelId="{B980B631-0219-4117-BC1B-37DC97BDAC37}" type="presOf" srcId="{9BAA8A34-6501-49D0-857F-A7DB66767C8F}" destId="{328D1C32-BBE1-477D-AA89-A9A2CEC79E83}" srcOrd="0" destOrd="0" presId="urn:microsoft.com/office/officeart/2005/8/layout/hList7#1"/>
    <dgm:cxn modelId="{EABAAD35-5BEF-428E-9D89-1C91EFD83790}" type="presOf" srcId="{523BD86A-B846-445A-B10A-FCE3D0125AAC}" destId="{328D1C32-BBE1-477D-AA89-A9A2CEC79E83}" srcOrd="0" destOrd="2" presId="urn:microsoft.com/office/officeart/2005/8/layout/hList7#1"/>
    <dgm:cxn modelId="{CEEFF05E-6BBF-46FE-A9CD-749040DDF586}" type="presOf" srcId="{3B834481-E873-4365-813E-4485BE28698B}" destId="{50168D9D-A52E-4B78-847A-5E2B6E289018}" srcOrd="1" destOrd="1" presId="urn:microsoft.com/office/officeart/2005/8/layout/hList7#1"/>
    <dgm:cxn modelId="{DBAA7C41-F608-4E8D-80B3-5F2A0111F2CF}" type="presOf" srcId="{996843C0-127D-4687-B2EA-0BF076DA7179}" destId="{3AB66540-8807-4FBB-89A9-F6BA18E33B56}" srcOrd="1" destOrd="1" presId="urn:microsoft.com/office/officeart/2005/8/layout/hList7#1"/>
    <dgm:cxn modelId="{82158E43-3E48-4425-973F-DB395F198715}" srcId="{76DFBBAC-A10F-4106-818F-0096D8FBDDA7}" destId="{3A7ECD41-6975-4486-B3DE-0A4E91975878}" srcOrd="2" destOrd="0" parTransId="{8172978B-CEB4-47F5-878B-0BC4BE849080}" sibTransId="{B7E9D424-C5C0-4C37-A513-30B3BA2DA2AC}"/>
    <dgm:cxn modelId="{911A0E64-CB5B-482B-AFBA-6105AB52D081}" srcId="{06CFFEAD-D073-4A2C-91CD-B25BB464377E}" destId="{76DFBBAC-A10F-4106-818F-0096D8FBDDA7}" srcOrd="0" destOrd="0" parTransId="{5C99071B-004C-4B08-BDF4-92A99254BE79}" sibTransId="{DACDC647-2161-4085-9B84-5A18EC3E94D4}"/>
    <dgm:cxn modelId="{84FD236C-9480-4527-B12D-933C20EBC25E}" srcId="{EFAA4C7E-5FD2-4E8E-B05C-77DF767D5A9D}" destId="{F2961D8E-2C84-4901-8ACA-8E21C78E48F2}" srcOrd="1" destOrd="0" parTransId="{8031B06E-D8B2-4286-9FCA-4ED537C0575D}" sibTransId="{7A218908-1FBE-4E94-A6F8-4018EBE8C176}"/>
    <dgm:cxn modelId="{EE35D477-5739-4903-B560-A84423269C37}" type="presOf" srcId="{9AB4EB03-67A0-41F6-B4DF-6916050B90E9}" destId="{0FEA9D50-07A8-450C-B74C-A2ED4C51D08A}" srcOrd="1" destOrd="4" presId="urn:microsoft.com/office/officeart/2005/8/layout/hList7#1"/>
    <dgm:cxn modelId="{71DCB881-0E2B-46EA-B432-5D62FA6028C9}" type="presOf" srcId="{DACDC647-2161-4085-9B84-5A18EC3E94D4}" destId="{6841B2E5-7871-4E11-99C0-E8245AD394BE}" srcOrd="0" destOrd="0" presId="urn:microsoft.com/office/officeart/2005/8/layout/hList7#1"/>
    <dgm:cxn modelId="{499D4D8E-8148-4369-905C-9A0FD8A05E3D}" srcId="{9BAA8A34-6501-49D0-857F-A7DB66767C8F}" destId="{523BD86A-B846-445A-B10A-FCE3D0125AAC}" srcOrd="1" destOrd="0" parTransId="{E0B965BE-7A06-46FB-95C4-E6B81CA388EA}" sibTransId="{02AEDD69-C38A-49D7-ABED-93B27867AE77}"/>
    <dgm:cxn modelId="{D083538E-B07E-47F0-B8CF-ACE617366916}" type="presOf" srcId="{76DFBBAC-A10F-4106-818F-0096D8FBDDA7}" destId="{48822D6D-E129-444E-B2D2-D5E42850FDC7}" srcOrd="0" destOrd="0" presId="urn:microsoft.com/office/officeart/2005/8/layout/hList7#1"/>
    <dgm:cxn modelId="{E805F9A3-B818-4B0E-9DB9-5BEE555A4EE6}" type="presOf" srcId="{06CFFEAD-D073-4A2C-91CD-B25BB464377E}" destId="{2A20A04E-6843-4A55-9D5C-D498702A4758}" srcOrd="0" destOrd="0" presId="urn:microsoft.com/office/officeart/2005/8/layout/hList7#1"/>
    <dgm:cxn modelId="{B48615A7-310C-41CB-B737-9BEEBF3B7B98}" type="presOf" srcId="{76DFBBAC-A10F-4106-818F-0096D8FBDDA7}" destId="{0FEA9D50-07A8-450C-B74C-A2ED4C51D08A}" srcOrd="1" destOrd="0" presId="urn:microsoft.com/office/officeart/2005/8/layout/hList7#1"/>
    <dgm:cxn modelId="{8A354CBC-AD40-47DC-9981-E12E2F3FBA39}" type="presOf" srcId="{F2961D8E-2C84-4901-8ACA-8E21C78E48F2}" destId="{3AB66540-8807-4FBB-89A9-F6BA18E33B56}" srcOrd="1" destOrd="2" presId="urn:microsoft.com/office/officeart/2005/8/layout/hList7#1"/>
    <dgm:cxn modelId="{37B9CBBD-8F4F-4BA7-8F15-3CE71FCE9231}" srcId="{76DFBBAC-A10F-4106-818F-0096D8FBDDA7}" destId="{A01266E3-08FB-4AAE-8D72-8FC864C4FF50}" srcOrd="0" destOrd="0" parTransId="{E651CF76-2A0B-4F1E-A436-D722F82FC7DB}" sibTransId="{2DF8B387-42EB-4CAE-8193-9154258E61F1}"/>
    <dgm:cxn modelId="{6B239ACF-41D5-4B4D-AFCA-E4116F639189}" srcId="{06CFFEAD-D073-4A2C-91CD-B25BB464377E}" destId="{EFAA4C7E-5FD2-4E8E-B05C-77DF767D5A9D}" srcOrd="2" destOrd="0" parTransId="{89C6BC0E-AE97-44CA-A243-6BD5F8A0B595}" sibTransId="{43358DD0-A306-47E9-AEB3-1856F06024D6}"/>
    <dgm:cxn modelId="{A38D3ED4-D2BB-411C-A06A-9476646FB695}" type="presOf" srcId="{523BD86A-B846-445A-B10A-FCE3D0125AAC}" destId="{50168D9D-A52E-4B78-847A-5E2B6E289018}" srcOrd="1" destOrd="2" presId="urn:microsoft.com/office/officeart/2005/8/layout/hList7#1"/>
    <dgm:cxn modelId="{43A84DD6-86B9-4BD1-8296-0EAF74BD9C70}" type="presOf" srcId="{842FB52C-5A9E-4F44-A80B-FCED1FBF56A7}" destId="{54FDE47A-3B82-4E21-859D-DB970FF54D6F}" srcOrd="0" destOrd="0" presId="urn:microsoft.com/office/officeart/2005/8/layout/hList7#1"/>
    <dgm:cxn modelId="{DCA79DD7-AB03-44C5-9C17-DF3682A07F72}" type="presOf" srcId="{EFAA4C7E-5FD2-4E8E-B05C-77DF767D5A9D}" destId="{ACDEB92D-E16F-41F3-A63F-1B59B52C5018}" srcOrd="0" destOrd="0" presId="urn:microsoft.com/office/officeart/2005/8/layout/hList7#1"/>
    <dgm:cxn modelId="{FA23C3DF-D451-44EB-BEC9-F54DDE204A9E}" type="presOf" srcId="{EFAA4C7E-5FD2-4E8E-B05C-77DF767D5A9D}" destId="{3AB66540-8807-4FBB-89A9-F6BA18E33B56}" srcOrd="1" destOrd="0" presId="urn:microsoft.com/office/officeart/2005/8/layout/hList7#1"/>
    <dgm:cxn modelId="{21FC14E1-E380-4838-9E9C-1B76FE928E8C}" srcId="{06CFFEAD-D073-4A2C-91CD-B25BB464377E}" destId="{9BAA8A34-6501-49D0-857F-A7DB66767C8F}" srcOrd="1" destOrd="0" parTransId="{6B7BA5C3-5BDA-4EC0-886D-6540996BBC5F}" sibTransId="{842FB52C-5A9E-4F44-A80B-FCED1FBF56A7}"/>
    <dgm:cxn modelId="{8D8EBFE2-7F69-48E0-AF54-37BB97FA852C}" srcId="{76DFBBAC-A10F-4106-818F-0096D8FBDDA7}" destId="{979A4772-1507-4FE6-8A21-AF4A7326763E}" srcOrd="1" destOrd="0" parTransId="{7BC2548A-7582-4D5F-9A2B-DE03BBE1E4BA}" sibTransId="{A5942125-4D62-49D8-854C-4FEF4B63AC26}"/>
    <dgm:cxn modelId="{870242E5-EBD1-41D1-91EC-5FBAF229598F}" srcId="{9BAA8A34-6501-49D0-857F-A7DB66767C8F}" destId="{3B834481-E873-4365-813E-4485BE28698B}" srcOrd="0" destOrd="0" parTransId="{C10D59A3-B102-44E9-BE1D-E3C70A2D2E6E}" sibTransId="{D4B7C496-5AAE-4830-A58C-93CDF1A75E46}"/>
    <dgm:cxn modelId="{1D1142E9-98AC-4423-9723-D1D55C933462}" type="presOf" srcId="{6F7FC7EC-47D9-49D4-820B-8FFDFFD9A602}" destId="{ACDEB92D-E16F-41F3-A63F-1B59B52C5018}" srcOrd="0" destOrd="3" presId="urn:microsoft.com/office/officeart/2005/8/layout/hList7#1"/>
    <dgm:cxn modelId="{C9E04DE9-DB86-4AD6-93D8-6D060D7902B8}" type="presOf" srcId="{3A7ECD41-6975-4486-B3DE-0A4E91975878}" destId="{48822D6D-E129-444E-B2D2-D5E42850FDC7}" srcOrd="0" destOrd="3" presId="urn:microsoft.com/office/officeart/2005/8/layout/hList7#1"/>
    <dgm:cxn modelId="{BD618DED-94CB-4A3C-884A-286C3B9D93B1}" type="presOf" srcId="{F2961D8E-2C84-4901-8ACA-8E21C78E48F2}" destId="{ACDEB92D-E16F-41F3-A63F-1B59B52C5018}" srcOrd="0" destOrd="2" presId="urn:microsoft.com/office/officeart/2005/8/layout/hList7#1"/>
    <dgm:cxn modelId="{5D0A2DEE-5C33-4B1C-B128-342C37F3040A}" type="presOf" srcId="{6F7FC7EC-47D9-49D4-820B-8FFDFFD9A602}" destId="{3AB66540-8807-4FBB-89A9-F6BA18E33B56}" srcOrd="1" destOrd="3" presId="urn:microsoft.com/office/officeart/2005/8/layout/hList7#1"/>
    <dgm:cxn modelId="{78F1F4EE-D147-465D-8166-D670B6023E22}" srcId="{76DFBBAC-A10F-4106-818F-0096D8FBDDA7}" destId="{9AB4EB03-67A0-41F6-B4DF-6916050B90E9}" srcOrd="3" destOrd="0" parTransId="{13C357D8-8126-40E3-9C9C-8B1211B21A15}" sibTransId="{D7F5BDF3-D53C-4251-87EC-8D634B18A490}"/>
    <dgm:cxn modelId="{51C225F2-1163-4377-BD12-AFA90C325823}" srcId="{EFAA4C7E-5FD2-4E8E-B05C-77DF767D5A9D}" destId="{6F7FC7EC-47D9-49D4-820B-8FFDFFD9A602}" srcOrd="2" destOrd="0" parTransId="{48B7A43D-F20A-4090-969A-EE7E0E9173EA}" sibTransId="{DA180ACF-935F-4812-A8E6-AF511F34AD47}"/>
    <dgm:cxn modelId="{169616F3-3E0E-4832-94D4-E621ED6A8BE2}" type="presOf" srcId="{3B834481-E873-4365-813E-4485BE28698B}" destId="{328D1C32-BBE1-477D-AA89-A9A2CEC79E83}" srcOrd="0" destOrd="1" presId="urn:microsoft.com/office/officeart/2005/8/layout/hList7#1"/>
    <dgm:cxn modelId="{0F78E4F9-E716-46A1-AEDB-7A03117B620E}" type="presOf" srcId="{9AB4EB03-67A0-41F6-B4DF-6916050B90E9}" destId="{48822D6D-E129-444E-B2D2-D5E42850FDC7}" srcOrd="0" destOrd="4" presId="urn:microsoft.com/office/officeart/2005/8/layout/hList7#1"/>
    <dgm:cxn modelId="{2DDCE9FB-B588-44D8-923F-CF835C76270E}" type="presOf" srcId="{A01266E3-08FB-4AAE-8D72-8FC864C4FF50}" destId="{0FEA9D50-07A8-450C-B74C-A2ED4C51D08A}" srcOrd="1" destOrd="1" presId="urn:microsoft.com/office/officeart/2005/8/layout/hList7#1"/>
    <dgm:cxn modelId="{3F5C95C9-429C-42AF-9480-08DC09D098B8}" type="presParOf" srcId="{2A20A04E-6843-4A55-9D5C-D498702A4758}" destId="{2EF545FC-2136-4166-BD31-289AF885074F}" srcOrd="0" destOrd="0" presId="urn:microsoft.com/office/officeart/2005/8/layout/hList7#1"/>
    <dgm:cxn modelId="{33BE0AC7-E7C1-49A8-B974-ED9F4D0D4DC8}" type="presParOf" srcId="{2A20A04E-6843-4A55-9D5C-D498702A4758}" destId="{1DF58217-9940-414D-BAE1-0B76DC208117}" srcOrd="1" destOrd="0" presId="urn:microsoft.com/office/officeart/2005/8/layout/hList7#1"/>
    <dgm:cxn modelId="{00860B8E-DA27-4438-A67D-AA40F30725B9}" type="presParOf" srcId="{1DF58217-9940-414D-BAE1-0B76DC208117}" destId="{C0AD5C13-4607-4CD9-B337-1E240064294D}" srcOrd="0" destOrd="0" presId="urn:microsoft.com/office/officeart/2005/8/layout/hList7#1"/>
    <dgm:cxn modelId="{1434BCE8-248E-4A8D-9E26-9B44D1482199}" type="presParOf" srcId="{C0AD5C13-4607-4CD9-B337-1E240064294D}" destId="{48822D6D-E129-444E-B2D2-D5E42850FDC7}" srcOrd="0" destOrd="0" presId="urn:microsoft.com/office/officeart/2005/8/layout/hList7#1"/>
    <dgm:cxn modelId="{80558A81-0FEF-425B-8A1C-1BE8E59D10EB}" type="presParOf" srcId="{C0AD5C13-4607-4CD9-B337-1E240064294D}" destId="{0FEA9D50-07A8-450C-B74C-A2ED4C51D08A}" srcOrd="1" destOrd="0" presId="urn:microsoft.com/office/officeart/2005/8/layout/hList7#1"/>
    <dgm:cxn modelId="{5C566F95-7712-40CA-B8E2-3F62BE4B85A3}" type="presParOf" srcId="{C0AD5C13-4607-4CD9-B337-1E240064294D}" destId="{FB542A44-6D5D-4BE9-B036-49307FD1CC1D}" srcOrd="2" destOrd="0" presId="urn:microsoft.com/office/officeart/2005/8/layout/hList7#1"/>
    <dgm:cxn modelId="{3FF9B78F-5E4E-419B-891C-C604681652B2}" type="presParOf" srcId="{C0AD5C13-4607-4CD9-B337-1E240064294D}" destId="{165468DD-CA40-49BC-932B-A949079E2BDF}" srcOrd="3" destOrd="0" presId="urn:microsoft.com/office/officeart/2005/8/layout/hList7#1"/>
    <dgm:cxn modelId="{74D7CF64-F742-46E6-B404-A6E249347337}" type="presParOf" srcId="{1DF58217-9940-414D-BAE1-0B76DC208117}" destId="{6841B2E5-7871-4E11-99C0-E8245AD394BE}" srcOrd="1" destOrd="0" presId="urn:microsoft.com/office/officeart/2005/8/layout/hList7#1"/>
    <dgm:cxn modelId="{7412D6D5-B46D-42A6-907C-E80FD263D0E9}" type="presParOf" srcId="{1DF58217-9940-414D-BAE1-0B76DC208117}" destId="{A119404C-7324-4DB7-BBCB-6850D3FFFF35}" srcOrd="2" destOrd="0" presId="urn:microsoft.com/office/officeart/2005/8/layout/hList7#1"/>
    <dgm:cxn modelId="{8B983B76-42AE-4211-A984-2D4E76416961}" type="presParOf" srcId="{A119404C-7324-4DB7-BBCB-6850D3FFFF35}" destId="{328D1C32-BBE1-477D-AA89-A9A2CEC79E83}" srcOrd="0" destOrd="0" presId="urn:microsoft.com/office/officeart/2005/8/layout/hList7#1"/>
    <dgm:cxn modelId="{A8A70AAE-375E-4061-918F-927CA5900EEA}" type="presParOf" srcId="{A119404C-7324-4DB7-BBCB-6850D3FFFF35}" destId="{50168D9D-A52E-4B78-847A-5E2B6E289018}" srcOrd="1" destOrd="0" presId="urn:microsoft.com/office/officeart/2005/8/layout/hList7#1"/>
    <dgm:cxn modelId="{C00B971C-4EBE-4DF2-BF48-D10F37C67553}" type="presParOf" srcId="{A119404C-7324-4DB7-BBCB-6850D3FFFF35}" destId="{A54BD4FD-A3CA-43CB-B42A-7E9248EDB668}" srcOrd="2" destOrd="0" presId="urn:microsoft.com/office/officeart/2005/8/layout/hList7#1"/>
    <dgm:cxn modelId="{F158D181-2BAA-4309-913C-8A04B2306D61}" type="presParOf" srcId="{A119404C-7324-4DB7-BBCB-6850D3FFFF35}" destId="{D1EA8DDF-750B-4542-BD26-6CCBEA87817C}" srcOrd="3" destOrd="0" presId="urn:microsoft.com/office/officeart/2005/8/layout/hList7#1"/>
    <dgm:cxn modelId="{B59D58DF-E028-4644-9FCD-BDD34CCE0EC3}" type="presParOf" srcId="{1DF58217-9940-414D-BAE1-0B76DC208117}" destId="{54FDE47A-3B82-4E21-859D-DB970FF54D6F}" srcOrd="3" destOrd="0" presId="urn:microsoft.com/office/officeart/2005/8/layout/hList7#1"/>
    <dgm:cxn modelId="{1C194772-94DF-4FFE-9365-C73E5873C60C}" type="presParOf" srcId="{1DF58217-9940-414D-BAE1-0B76DC208117}" destId="{D46E4D3C-FAD2-428A-B613-84F0AD551374}" srcOrd="4" destOrd="0" presId="urn:microsoft.com/office/officeart/2005/8/layout/hList7#1"/>
    <dgm:cxn modelId="{0B380FA7-47A2-413D-937A-C5F2A068CCFA}" type="presParOf" srcId="{D46E4D3C-FAD2-428A-B613-84F0AD551374}" destId="{ACDEB92D-E16F-41F3-A63F-1B59B52C5018}" srcOrd="0" destOrd="0" presId="urn:microsoft.com/office/officeart/2005/8/layout/hList7#1"/>
    <dgm:cxn modelId="{346B28DD-30D7-42A5-B653-2F8D35B3914B}" type="presParOf" srcId="{D46E4D3C-FAD2-428A-B613-84F0AD551374}" destId="{3AB66540-8807-4FBB-89A9-F6BA18E33B56}" srcOrd="1" destOrd="0" presId="urn:microsoft.com/office/officeart/2005/8/layout/hList7#1"/>
    <dgm:cxn modelId="{F06535B7-7910-4BF2-A3A4-6791EBF512BF}" type="presParOf" srcId="{D46E4D3C-FAD2-428A-B613-84F0AD551374}" destId="{8E504577-ACBA-453B-B461-8D8D05A15A47}" srcOrd="2" destOrd="0" presId="urn:microsoft.com/office/officeart/2005/8/layout/hList7#1"/>
    <dgm:cxn modelId="{6B46121A-3D51-41CB-995C-8B0CC03F27F1}" type="presParOf" srcId="{D46E4D3C-FAD2-428A-B613-84F0AD551374}" destId="{F4436F98-99C6-491B-895B-BE42AB54C9B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CFFEAD-D073-4A2C-91CD-B25BB464377E}"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GB"/>
        </a:p>
      </dgm:t>
    </dgm:pt>
    <dgm:pt modelId="{0316C4DC-C886-4618-AA07-47A39E89F1AB}">
      <dgm:prSet custT="1"/>
      <dgm:spPr/>
      <dgm:t>
        <a:bodyPr/>
        <a:lstStyle/>
        <a:p>
          <a:r>
            <a:rPr lang="en-US" sz="1400" b="1" dirty="0"/>
            <a:t>Collection of Answer sheet from exam center</a:t>
          </a:r>
          <a:endParaRPr lang="en-GB" sz="1400" b="1" dirty="0"/>
        </a:p>
      </dgm:t>
    </dgm:pt>
    <dgm:pt modelId="{015BE292-E4DE-4456-9CB5-7E41887204A7}" type="parTrans" cxnId="{114E043B-912C-4EA2-8D29-6DCED1DE015C}">
      <dgm:prSet/>
      <dgm:spPr/>
      <dgm:t>
        <a:bodyPr/>
        <a:lstStyle/>
        <a:p>
          <a:endParaRPr lang="en-GB"/>
        </a:p>
      </dgm:t>
    </dgm:pt>
    <dgm:pt modelId="{23CB94CB-FE12-4125-B250-D582FBA36B4F}" type="sibTrans" cxnId="{114E043B-912C-4EA2-8D29-6DCED1DE015C}">
      <dgm:prSet/>
      <dgm:spPr/>
      <dgm:t>
        <a:bodyPr/>
        <a:lstStyle/>
        <a:p>
          <a:endParaRPr lang="en-GB"/>
        </a:p>
      </dgm:t>
    </dgm:pt>
    <dgm:pt modelId="{F897E8F4-57CE-4130-BD37-3F98778211CB}">
      <dgm:prSet custT="1"/>
      <dgm:spPr/>
      <dgm:t>
        <a:bodyPr/>
        <a:lstStyle/>
        <a:p>
          <a:r>
            <a:rPr lang="en-US" sz="1400" b="1" dirty="0"/>
            <a:t>Assessment/ Evaluation of Answer-sheet &amp; Marks Received in OMR Award Sheet</a:t>
          </a:r>
          <a:endParaRPr lang="en-GB" sz="1400" b="1" dirty="0"/>
        </a:p>
      </dgm:t>
    </dgm:pt>
    <dgm:pt modelId="{BADFB1D2-9FE8-4BB4-9E39-4C47306B96D8}" type="parTrans" cxnId="{7315B648-CAC3-4178-923C-8CBE79354384}">
      <dgm:prSet/>
      <dgm:spPr/>
      <dgm:t>
        <a:bodyPr/>
        <a:lstStyle/>
        <a:p>
          <a:endParaRPr lang="en-GB"/>
        </a:p>
      </dgm:t>
    </dgm:pt>
    <dgm:pt modelId="{F1A4D00A-D2A1-415B-82EC-97791E32E562}" type="sibTrans" cxnId="{7315B648-CAC3-4178-923C-8CBE79354384}">
      <dgm:prSet/>
      <dgm:spPr/>
      <dgm:t>
        <a:bodyPr/>
        <a:lstStyle/>
        <a:p>
          <a:endParaRPr lang="en-GB"/>
        </a:p>
      </dgm:t>
    </dgm:pt>
    <dgm:pt modelId="{CF7EEC25-3D2C-4292-9673-7D5211114C39}">
      <dgm:prSet custT="1"/>
      <dgm:spPr/>
      <dgm:t>
        <a:bodyPr/>
        <a:lstStyle/>
        <a:p>
          <a:r>
            <a:rPr lang="en-US" sz="1400" b="1" dirty="0"/>
            <a:t>Scanning of Marks from OMR Award sheet</a:t>
          </a:r>
          <a:endParaRPr lang="en-GB" sz="1400" b="1" dirty="0"/>
        </a:p>
      </dgm:t>
    </dgm:pt>
    <dgm:pt modelId="{476439C6-24D1-48B3-ABF1-D1D4D8E5E9C7}" type="parTrans" cxnId="{B6EC34AA-EE7D-4BFD-929E-86F2958854EF}">
      <dgm:prSet/>
      <dgm:spPr/>
      <dgm:t>
        <a:bodyPr/>
        <a:lstStyle/>
        <a:p>
          <a:endParaRPr lang="en-GB"/>
        </a:p>
      </dgm:t>
    </dgm:pt>
    <dgm:pt modelId="{79CE63F0-BACB-4DD5-B966-DC8731B47B59}" type="sibTrans" cxnId="{B6EC34AA-EE7D-4BFD-929E-86F2958854EF}">
      <dgm:prSet/>
      <dgm:spPr/>
      <dgm:t>
        <a:bodyPr/>
        <a:lstStyle/>
        <a:p>
          <a:endParaRPr lang="en-GB"/>
        </a:p>
      </dgm:t>
    </dgm:pt>
    <dgm:pt modelId="{19019080-18AD-476C-A01E-4ECCBE6AE644}">
      <dgm:prSet custT="1"/>
      <dgm:spPr/>
      <dgm:t>
        <a:bodyPr/>
        <a:lstStyle/>
        <a:p>
          <a:r>
            <a:rPr lang="en-GB" sz="1400" b="1" dirty="0"/>
            <a:t>Result Processing</a:t>
          </a:r>
        </a:p>
      </dgm:t>
    </dgm:pt>
    <dgm:pt modelId="{9619ACFE-F983-419F-8EE3-02FA7105EE2C}" type="parTrans" cxnId="{AC5A3EB4-5FE0-4AFC-81B4-78DC1E8921D0}">
      <dgm:prSet/>
      <dgm:spPr/>
      <dgm:t>
        <a:bodyPr/>
        <a:lstStyle/>
        <a:p>
          <a:endParaRPr lang="en-GB"/>
        </a:p>
      </dgm:t>
    </dgm:pt>
    <dgm:pt modelId="{EE9082FF-3816-4C25-B95E-E33969A49C1C}" type="sibTrans" cxnId="{AC5A3EB4-5FE0-4AFC-81B4-78DC1E8921D0}">
      <dgm:prSet/>
      <dgm:spPr/>
      <dgm:t>
        <a:bodyPr/>
        <a:lstStyle/>
        <a:p>
          <a:endParaRPr lang="en-GB"/>
        </a:p>
      </dgm:t>
    </dgm:pt>
    <dgm:pt modelId="{FB11996D-50F9-4603-97EC-1611585C7126}">
      <dgm:prSet custT="1"/>
      <dgm:spPr/>
      <dgm:t>
        <a:bodyPr/>
        <a:lstStyle/>
        <a:p>
          <a:pPr algn="just"/>
          <a:r>
            <a:rPr lang="en-US" sz="1400" b="1" dirty="0"/>
            <a:t>Verification of Marks through TR and Announcement of Result</a:t>
          </a:r>
          <a:endParaRPr lang="en-GB" sz="1400" b="1" dirty="0"/>
        </a:p>
      </dgm:t>
    </dgm:pt>
    <dgm:pt modelId="{894D0AB2-9974-471B-A3C8-5F0BE610644E}" type="parTrans" cxnId="{D8677C68-26C3-4E23-B0C3-B2331575E546}">
      <dgm:prSet/>
      <dgm:spPr/>
      <dgm:t>
        <a:bodyPr/>
        <a:lstStyle/>
        <a:p>
          <a:endParaRPr lang="en-GB"/>
        </a:p>
      </dgm:t>
    </dgm:pt>
    <dgm:pt modelId="{05551981-CDD6-49E6-89DE-549701FEA7B0}" type="sibTrans" cxnId="{D8677C68-26C3-4E23-B0C3-B2331575E546}">
      <dgm:prSet/>
      <dgm:spPr/>
      <dgm:t>
        <a:bodyPr/>
        <a:lstStyle/>
        <a:p>
          <a:endParaRPr lang="en-GB"/>
        </a:p>
      </dgm:t>
    </dgm:pt>
    <dgm:pt modelId="{53D1A922-64BF-45A2-9D06-B0B0B53660E9}">
      <dgm:prSet custT="1"/>
      <dgm:spPr/>
      <dgm:t>
        <a:bodyPr/>
        <a:lstStyle/>
        <a:p>
          <a:r>
            <a:rPr lang="en-GB" sz="1400" b="1" dirty="0"/>
            <a:t>Scrutiny and Grievance</a:t>
          </a:r>
        </a:p>
      </dgm:t>
    </dgm:pt>
    <dgm:pt modelId="{0A87B3FE-E8A7-476F-B356-FFE876C3BA7D}" type="parTrans" cxnId="{78608B63-FCB2-407C-8802-42CAF2019AA5}">
      <dgm:prSet/>
      <dgm:spPr/>
      <dgm:t>
        <a:bodyPr/>
        <a:lstStyle/>
        <a:p>
          <a:endParaRPr lang="en-GB"/>
        </a:p>
      </dgm:t>
    </dgm:pt>
    <dgm:pt modelId="{9664E6EA-CF87-4C8A-BDB4-E1AB8B337B3E}" type="sibTrans" cxnId="{78608B63-FCB2-407C-8802-42CAF2019AA5}">
      <dgm:prSet/>
      <dgm:spPr/>
      <dgm:t>
        <a:bodyPr/>
        <a:lstStyle/>
        <a:p>
          <a:endParaRPr lang="en-GB"/>
        </a:p>
      </dgm:t>
    </dgm:pt>
    <dgm:pt modelId="{3A92C709-62F9-4024-8CD5-8EECAC859A26}">
      <dgm:prSet custT="1"/>
      <dgm:spPr/>
      <dgm:t>
        <a:bodyPr/>
        <a:lstStyle/>
        <a:p>
          <a:r>
            <a:rPr lang="en-GB" sz="1400" b="1" dirty="0"/>
            <a:t>Bulk Marksheet Generation</a:t>
          </a:r>
        </a:p>
      </dgm:t>
    </dgm:pt>
    <dgm:pt modelId="{2D759B86-2ADF-4482-8CDE-E2C9143FFC2D}" type="parTrans" cxnId="{B4A7866A-C564-421E-BF2F-BCC50D03DA1D}">
      <dgm:prSet/>
      <dgm:spPr/>
      <dgm:t>
        <a:bodyPr/>
        <a:lstStyle/>
        <a:p>
          <a:endParaRPr lang="en-GB"/>
        </a:p>
      </dgm:t>
    </dgm:pt>
    <dgm:pt modelId="{50CC4E1B-2F25-4EC7-B601-36AC3C085AFE}" type="sibTrans" cxnId="{B4A7866A-C564-421E-BF2F-BCC50D03DA1D}">
      <dgm:prSet/>
      <dgm:spPr/>
      <dgm:t>
        <a:bodyPr/>
        <a:lstStyle/>
        <a:p>
          <a:endParaRPr lang="en-GB"/>
        </a:p>
      </dgm:t>
    </dgm:pt>
    <dgm:pt modelId="{47397DEE-2035-40ED-9DA3-001ADAEF87A2}">
      <dgm:prSet custT="1"/>
      <dgm:spPr/>
      <dgm:t>
        <a:bodyPr/>
        <a:lstStyle/>
        <a:p>
          <a:r>
            <a:rPr lang="en-GB" sz="1400" b="1" dirty="0"/>
            <a:t>Convocation</a:t>
          </a:r>
        </a:p>
      </dgm:t>
    </dgm:pt>
    <dgm:pt modelId="{8C0CA1E9-E6A8-4BB9-B534-78FA34B75A90}" type="parTrans" cxnId="{22CD8AB7-0291-49F4-8B5B-4875DB43233C}">
      <dgm:prSet/>
      <dgm:spPr/>
      <dgm:t>
        <a:bodyPr/>
        <a:lstStyle/>
        <a:p>
          <a:endParaRPr lang="en-GB"/>
        </a:p>
      </dgm:t>
    </dgm:pt>
    <dgm:pt modelId="{1313EBDE-A22B-466B-A9CF-BF3674320B8D}" type="sibTrans" cxnId="{22CD8AB7-0291-49F4-8B5B-4875DB43233C}">
      <dgm:prSet/>
      <dgm:spPr/>
      <dgm:t>
        <a:bodyPr/>
        <a:lstStyle/>
        <a:p>
          <a:endParaRPr lang="en-GB"/>
        </a:p>
      </dgm:t>
    </dgm:pt>
    <dgm:pt modelId="{C259B2A6-A432-4777-92CF-0677DD245937}" type="pres">
      <dgm:prSet presAssocID="{06CFFEAD-D073-4A2C-91CD-B25BB464377E}" presName="Name0" presStyleCnt="0">
        <dgm:presLayoutVars>
          <dgm:dir/>
        </dgm:presLayoutVars>
      </dgm:prSet>
      <dgm:spPr/>
    </dgm:pt>
    <dgm:pt modelId="{A99C30D4-6975-41A1-9650-605CAE21FF96}" type="pres">
      <dgm:prSet presAssocID="{0316C4DC-C886-4618-AA07-47A39E89F1AB}" presName="parComposite" presStyleCnt="0"/>
      <dgm:spPr/>
    </dgm:pt>
    <dgm:pt modelId="{BA8D4880-C9CA-461F-A419-2DC5B72FB271}" type="pres">
      <dgm:prSet presAssocID="{0316C4DC-C886-4618-AA07-47A39E89F1AB}" presName="parBigCircle" presStyleLbl="node0" presStyleIdx="0" presStyleCnt="8" custScaleX="70944" custScaleY="69735"/>
      <dgm:spPr/>
    </dgm:pt>
    <dgm:pt modelId="{0C8A75F7-9E16-43E3-BCF0-849E2B0C243B}" type="pres">
      <dgm:prSet presAssocID="{0316C4DC-C886-4618-AA07-47A39E89F1AB}" presName="parTx" presStyleLbl="revTx" presStyleIdx="0" presStyleCnt="8"/>
      <dgm:spPr/>
    </dgm:pt>
    <dgm:pt modelId="{B9DC924E-DDBF-4670-8BCA-6CDE4C7E1439}" type="pres">
      <dgm:prSet presAssocID="{0316C4DC-C886-4618-AA07-47A39E89F1AB}" presName="bSpace" presStyleCnt="0"/>
      <dgm:spPr/>
    </dgm:pt>
    <dgm:pt modelId="{7BDAAB01-3F9E-40C6-BD58-276192AF819F}" type="pres">
      <dgm:prSet presAssocID="{0316C4DC-C886-4618-AA07-47A39E89F1AB}" presName="parBackupNorm" presStyleCnt="0"/>
      <dgm:spPr/>
    </dgm:pt>
    <dgm:pt modelId="{2D75B399-D0BD-41FD-A8FF-381F54346D81}" type="pres">
      <dgm:prSet presAssocID="{23CB94CB-FE12-4125-B250-D582FBA36B4F}" presName="parSpace" presStyleCnt="0"/>
      <dgm:spPr/>
    </dgm:pt>
    <dgm:pt modelId="{999DE16F-AECF-4547-91A8-BA764C81C7A2}" type="pres">
      <dgm:prSet presAssocID="{F897E8F4-57CE-4130-BD37-3F98778211CB}" presName="parComposite" presStyleCnt="0"/>
      <dgm:spPr/>
    </dgm:pt>
    <dgm:pt modelId="{71FCDA02-9C30-4034-92D0-5A50C8BFDD01}" type="pres">
      <dgm:prSet presAssocID="{F897E8F4-57CE-4130-BD37-3F98778211CB}" presName="parBigCircle" presStyleLbl="node0" presStyleIdx="1" presStyleCnt="8" custScaleX="70944" custScaleY="69735"/>
      <dgm:spPr/>
    </dgm:pt>
    <dgm:pt modelId="{3CA45942-DC37-4D31-B901-843C183732DF}" type="pres">
      <dgm:prSet presAssocID="{F897E8F4-57CE-4130-BD37-3F98778211CB}" presName="parTx" presStyleLbl="revTx" presStyleIdx="1" presStyleCnt="8" custLinFactNeighborX="958"/>
      <dgm:spPr/>
    </dgm:pt>
    <dgm:pt modelId="{ADA4F3CB-AA98-4489-B356-9461E3039093}" type="pres">
      <dgm:prSet presAssocID="{F897E8F4-57CE-4130-BD37-3F98778211CB}" presName="bSpace" presStyleCnt="0"/>
      <dgm:spPr/>
    </dgm:pt>
    <dgm:pt modelId="{B1B91437-FD29-4D5D-9CB6-72828EDB402B}" type="pres">
      <dgm:prSet presAssocID="{F897E8F4-57CE-4130-BD37-3F98778211CB}" presName="parBackupNorm" presStyleCnt="0"/>
      <dgm:spPr/>
    </dgm:pt>
    <dgm:pt modelId="{20FD92AE-6AD2-4335-8BD5-4FBC8B04CAF2}" type="pres">
      <dgm:prSet presAssocID="{F1A4D00A-D2A1-415B-82EC-97791E32E562}" presName="parSpace" presStyleCnt="0"/>
      <dgm:spPr/>
    </dgm:pt>
    <dgm:pt modelId="{4C2FF7BE-CCFB-4347-A4EF-9A8D9AC53A3A}" type="pres">
      <dgm:prSet presAssocID="{CF7EEC25-3D2C-4292-9673-7D5211114C39}" presName="parComposite" presStyleCnt="0"/>
      <dgm:spPr/>
    </dgm:pt>
    <dgm:pt modelId="{6DD66F88-EEF9-4098-B8BD-2B5A66D9A340}" type="pres">
      <dgm:prSet presAssocID="{CF7EEC25-3D2C-4292-9673-7D5211114C39}" presName="parBigCircle" presStyleLbl="node0" presStyleIdx="2" presStyleCnt="8" custScaleX="70944" custScaleY="69735"/>
      <dgm:spPr/>
    </dgm:pt>
    <dgm:pt modelId="{D8AC09CA-E8E5-4F9F-85F3-8E2F4797A05D}" type="pres">
      <dgm:prSet presAssocID="{CF7EEC25-3D2C-4292-9673-7D5211114C39}" presName="parTx" presStyleLbl="revTx" presStyleIdx="2" presStyleCnt="8"/>
      <dgm:spPr/>
    </dgm:pt>
    <dgm:pt modelId="{7E09C021-539E-458C-BD8F-A7E4907FB4B0}" type="pres">
      <dgm:prSet presAssocID="{CF7EEC25-3D2C-4292-9673-7D5211114C39}" presName="bSpace" presStyleCnt="0"/>
      <dgm:spPr/>
    </dgm:pt>
    <dgm:pt modelId="{059C5512-5B6C-406C-8261-F4D01A742A4B}" type="pres">
      <dgm:prSet presAssocID="{CF7EEC25-3D2C-4292-9673-7D5211114C39}" presName="parBackupNorm" presStyleCnt="0"/>
      <dgm:spPr/>
    </dgm:pt>
    <dgm:pt modelId="{5B942EAF-AC6D-4F09-A1DC-B25E1845D855}" type="pres">
      <dgm:prSet presAssocID="{79CE63F0-BACB-4DD5-B966-DC8731B47B59}" presName="parSpace" presStyleCnt="0"/>
      <dgm:spPr/>
    </dgm:pt>
    <dgm:pt modelId="{E648958E-6846-4FCD-B9E4-50DDF0BA87CA}" type="pres">
      <dgm:prSet presAssocID="{19019080-18AD-476C-A01E-4ECCBE6AE644}" presName="parComposite" presStyleCnt="0"/>
      <dgm:spPr/>
    </dgm:pt>
    <dgm:pt modelId="{953E890E-FAD6-496E-9F4A-5EA3F05FF095}" type="pres">
      <dgm:prSet presAssocID="{19019080-18AD-476C-A01E-4ECCBE6AE644}" presName="parBigCircle" presStyleLbl="node0" presStyleIdx="3" presStyleCnt="8" custScaleX="70944" custScaleY="69735"/>
      <dgm:spPr/>
    </dgm:pt>
    <dgm:pt modelId="{15772F87-ED57-4642-B4C5-B5014A54214E}" type="pres">
      <dgm:prSet presAssocID="{19019080-18AD-476C-A01E-4ECCBE6AE644}" presName="parTx" presStyleLbl="revTx" presStyleIdx="3" presStyleCnt="8"/>
      <dgm:spPr/>
    </dgm:pt>
    <dgm:pt modelId="{263FC6DE-F992-47E8-9E0D-EE2F32A1D739}" type="pres">
      <dgm:prSet presAssocID="{19019080-18AD-476C-A01E-4ECCBE6AE644}" presName="bSpace" presStyleCnt="0"/>
      <dgm:spPr/>
    </dgm:pt>
    <dgm:pt modelId="{8F5A7093-062D-4A93-B6BC-FC7E1EA7358C}" type="pres">
      <dgm:prSet presAssocID="{19019080-18AD-476C-A01E-4ECCBE6AE644}" presName="parBackupNorm" presStyleCnt="0"/>
      <dgm:spPr/>
    </dgm:pt>
    <dgm:pt modelId="{4F49EC60-6092-42C3-9D78-8E48DD18619A}" type="pres">
      <dgm:prSet presAssocID="{EE9082FF-3816-4C25-B95E-E33969A49C1C}" presName="parSpace" presStyleCnt="0"/>
      <dgm:spPr/>
    </dgm:pt>
    <dgm:pt modelId="{FCA6ED25-732B-4C31-A8B9-966E1E4634D6}" type="pres">
      <dgm:prSet presAssocID="{FB11996D-50F9-4603-97EC-1611585C7126}" presName="parComposite" presStyleCnt="0"/>
      <dgm:spPr/>
    </dgm:pt>
    <dgm:pt modelId="{D442F033-0EB6-49A5-9CF1-203DDDE96124}" type="pres">
      <dgm:prSet presAssocID="{FB11996D-50F9-4603-97EC-1611585C7126}" presName="parBigCircle" presStyleLbl="node0" presStyleIdx="4" presStyleCnt="8" custScaleX="70944" custScaleY="69735"/>
      <dgm:spPr/>
    </dgm:pt>
    <dgm:pt modelId="{9E7AD5B1-471B-4F19-9FAB-48EB93036E5D}" type="pres">
      <dgm:prSet presAssocID="{FB11996D-50F9-4603-97EC-1611585C7126}" presName="parTx" presStyleLbl="revTx" presStyleIdx="4" presStyleCnt="8"/>
      <dgm:spPr/>
    </dgm:pt>
    <dgm:pt modelId="{4AE8FB03-E891-449D-8F64-0BED4BAFD1EE}" type="pres">
      <dgm:prSet presAssocID="{FB11996D-50F9-4603-97EC-1611585C7126}" presName="bSpace" presStyleCnt="0"/>
      <dgm:spPr/>
    </dgm:pt>
    <dgm:pt modelId="{16CBFC06-FE47-4B98-9BA5-BEC7B09CEB71}" type="pres">
      <dgm:prSet presAssocID="{FB11996D-50F9-4603-97EC-1611585C7126}" presName="parBackupNorm" presStyleCnt="0"/>
      <dgm:spPr/>
    </dgm:pt>
    <dgm:pt modelId="{EE4A9101-A3C7-45E2-B4D1-0915F08F1CE8}" type="pres">
      <dgm:prSet presAssocID="{05551981-CDD6-49E6-89DE-549701FEA7B0}" presName="parSpace" presStyleCnt="0"/>
      <dgm:spPr/>
    </dgm:pt>
    <dgm:pt modelId="{5C0B15A7-B27E-442E-B4E8-CEF04470AEA2}" type="pres">
      <dgm:prSet presAssocID="{53D1A922-64BF-45A2-9D06-B0B0B53660E9}" presName="parComposite" presStyleCnt="0"/>
      <dgm:spPr/>
    </dgm:pt>
    <dgm:pt modelId="{9C696460-1647-49A0-88C2-B3A6F40EB269}" type="pres">
      <dgm:prSet presAssocID="{53D1A922-64BF-45A2-9D06-B0B0B53660E9}" presName="parBigCircle" presStyleLbl="node0" presStyleIdx="5" presStyleCnt="8" custScaleX="70944" custScaleY="69735"/>
      <dgm:spPr/>
    </dgm:pt>
    <dgm:pt modelId="{9A739610-C335-4C7B-8EE3-273A515FDBDC}" type="pres">
      <dgm:prSet presAssocID="{53D1A922-64BF-45A2-9D06-B0B0B53660E9}" presName="parTx" presStyleLbl="revTx" presStyleIdx="5" presStyleCnt="8"/>
      <dgm:spPr/>
    </dgm:pt>
    <dgm:pt modelId="{457A4F5A-C35B-4046-A700-71AFF9509066}" type="pres">
      <dgm:prSet presAssocID="{53D1A922-64BF-45A2-9D06-B0B0B53660E9}" presName="bSpace" presStyleCnt="0"/>
      <dgm:spPr/>
    </dgm:pt>
    <dgm:pt modelId="{78339E0F-AB5F-48D1-856E-DACFED543213}" type="pres">
      <dgm:prSet presAssocID="{53D1A922-64BF-45A2-9D06-B0B0B53660E9}" presName="parBackupNorm" presStyleCnt="0"/>
      <dgm:spPr/>
    </dgm:pt>
    <dgm:pt modelId="{3CDD89F5-45C1-4C0C-9E0E-CF34B74C922B}" type="pres">
      <dgm:prSet presAssocID="{9664E6EA-CF87-4C8A-BDB4-E1AB8B337B3E}" presName="parSpace" presStyleCnt="0"/>
      <dgm:spPr/>
    </dgm:pt>
    <dgm:pt modelId="{6AEC1B2C-2D75-4DFD-A950-E4E1076FE3FC}" type="pres">
      <dgm:prSet presAssocID="{3A92C709-62F9-4024-8CD5-8EECAC859A26}" presName="parComposite" presStyleCnt="0"/>
      <dgm:spPr/>
    </dgm:pt>
    <dgm:pt modelId="{428512A5-D574-4FAF-AFFC-5E9F2A96FA11}" type="pres">
      <dgm:prSet presAssocID="{3A92C709-62F9-4024-8CD5-8EECAC859A26}" presName="parBigCircle" presStyleLbl="node0" presStyleIdx="6" presStyleCnt="8" custScaleX="70944" custScaleY="69735"/>
      <dgm:spPr/>
    </dgm:pt>
    <dgm:pt modelId="{1332D22D-6070-470A-AE3F-C2D435AD9585}" type="pres">
      <dgm:prSet presAssocID="{3A92C709-62F9-4024-8CD5-8EECAC859A26}" presName="parTx" presStyleLbl="revTx" presStyleIdx="6" presStyleCnt="8"/>
      <dgm:spPr/>
    </dgm:pt>
    <dgm:pt modelId="{ED622BDA-C9CA-4638-A967-02AF502E7E9B}" type="pres">
      <dgm:prSet presAssocID="{3A92C709-62F9-4024-8CD5-8EECAC859A26}" presName="bSpace" presStyleCnt="0"/>
      <dgm:spPr/>
    </dgm:pt>
    <dgm:pt modelId="{1084B32F-E93C-4D47-A823-F3E84B6C817C}" type="pres">
      <dgm:prSet presAssocID="{3A92C709-62F9-4024-8CD5-8EECAC859A26}" presName="parBackupNorm" presStyleCnt="0"/>
      <dgm:spPr/>
    </dgm:pt>
    <dgm:pt modelId="{C6A53E98-676F-4459-B36D-6A99579AF3A4}" type="pres">
      <dgm:prSet presAssocID="{50CC4E1B-2F25-4EC7-B601-36AC3C085AFE}" presName="parSpace" presStyleCnt="0"/>
      <dgm:spPr/>
    </dgm:pt>
    <dgm:pt modelId="{2089F678-6160-42D7-A9BF-10E1B17D5DA3}" type="pres">
      <dgm:prSet presAssocID="{47397DEE-2035-40ED-9DA3-001ADAEF87A2}" presName="parComposite" presStyleCnt="0"/>
      <dgm:spPr/>
    </dgm:pt>
    <dgm:pt modelId="{DBF9F46C-A1C7-4517-8E4E-E6B3986392FF}" type="pres">
      <dgm:prSet presAssocID="{47397DEE-2035-40ED-9DA3-001ADAEF87A2}" presName="parBigCircle" presStyleLbl="node0" presStyleIdx="7" presStyleCnt="8" custScaleX="70944" custScaleY="69735"/>
      <dgm:spPr/>
    </dgm:pt>
    <dgm:pt modelId="{26BC313C-741C-49DA-B853-B43D9A88A316}" type="pres">
      <dgm:prSet presAssocID="{47397DEE-2035-40ED-9DA3-001ADAEF87A2}" presName="parTx" presStyleLbl="revTx" presStyleIdx="7" presStyleCnt="8"/>
      <dgm:spPr/>
    </dgm:pt>
    <dgm:pt modelId="{35E9ACAD-E1B8-4E0C-98C9-677015B206E3}" type="pres">
      <dgm:prSet presAssocID="{47397DEE-2035-40ED-9DA3-001ADAEF87A2}" presName="bSpace" presStyleCnt="0"/>
      <dgm:spPr/>
    </dgm:pt>
    <dgm:pt modelId="{697D9514-8DC7-48E5-8AD4-5556C75DECC7}" type="pres">
      <dgm:prSet presAssocID="{47397DEE-2035-40ED-9DA3-001ADAEF87A2}" presName="parBackupNorm" presStyleCnt="0"/>
      <dgm:spPr/>
    </dgm:pt>
    <dgm:pt modelId="{A7951A62-AF60-47F6-B9BC-335AEAA881D2}" type="pres">
      <dgm:prSet presAssocID="{1313EBDE-A22B-466B-A9CF-BF3674320B8D}" presName="parSpace" presStyleCnt="0"/>
      <dgm:spPr/>
    </dgm:pt>
  </dgm:ptLst>
  <dgm:cxnLst>
    <dgm:cxn modelId="{F3B62024-1018-4C94-8146-4760C8860B0C}" type="presOf" srcId="{0316C4DC-C886-4618-AA07-47A39E89F1AB}" destId="{0C8A75F7-9E16-43E3-BCF0-849E2B0C243B}" srcOrd="0" destOrd="0" presId="urn:microsoft.com/office/officeart/2008/layout/CircleAccentTimeline"/>
    <dgm:cxn modelId="{114E043B-912C-4EA2-8D29-6DCED1DE015C}" srcId="{06CFFEAD-D073-4A2C-91CD-B25BB464377E}" destId="{0316C4DC-C886-4618-AA07-47A39E89F1AB}" srcOrd="0" destOrd="0" parTransId="{015BE292-E4DE-4456-9CB5-7E41887204A7}" sibTransId="{23CB94CB-FE12-4125-B250-D582FBA36B4F}"/>
    <dgm:cxn modelId="{78608B63-FCB2-407C-8802-42CAF2019AA5}" srcId="{06CFFEAD-D073-4A2C-91CD-B25BB464377E}" destId="{53D1A922-64BF-45A2-9D06-B0B0B53660E9}" srcOrd="5" destOrd="0" parTransId="{0A87B3FE-E8A7-476F-B356-FFE876C3BA7D}" sibTransId="{9664E6EA-CF87-4C8A-BDB4-E1AB8B337B3E}"/>
    <dgm:cxn modelId="{D8677C68-26C3-4E23-B0C3-B2331575E546}" srcId="{06CFFEAD-D073-4A2C-91CD-B25BB464377E}" destId="{FB11996D-50F9-4603-97EC-1611585C7126}" srcOrd="4" destOrd="0" parTransId="{894D0AB2-9974-471B-A3C8-5F0BE610644E}" sibTransId="{05551981-CDD6-49E6-89DE-549701FEA7B0}"/>
    <dgm:cxn modelId="{7315B648-CAC3-4178-923C-8CBE79354384}" srcId="{06CFFEAD-D073-4A2C-91CD-B25BB464377E}" destId="{F897E8F4-57CE-4130-BD37-3F98778211CB}" srcOrd="1" destOrd="0" parTransId="{BADFB1D2-9FE8-4BB4-9E39-4C47306B96D8}" sibTransId="{F1A4D00A-D2A1-415B-82EC-97791E32E562}"/>
    <dgm:cxn modelId="{B4A7866A-C564-421E-BF2F-BCC50D03DA1D}" srcId="{06CFFEAD-D073-4A2C-91CD-B25BB464377E}" destId="{3A92C709-62F9-4024-8CD5-8EECAC859A26}" srcOrd="6" destOrd="0" parTransId="{2D759B86-2ADF-4482-8CDE-E2C9143FFC2D}" sibTransId="{50CC4E1B-2F25-4EC7-B601-36AC3C085AFE}"/>
    <dgm:cxn modelId="{B6EC34AA-EE7D-4BFD-929E-86F2958854EF}" srcId="{06CFFEAD-D073-4A2C-91CD-B25BB464377E}" destId="{CF7EEC25-3D2C-4292-9673-7D5211114C39}" srcOrd="2" destOrd="0" parTransId="{476439C6-24D1-48B3-ABF1-D1D4D8E5E9C7}" sibTransId="{79CE63F0-BACB-4DD5-B966-DC8731B47B59}"/>
    <dgm:cxn modelId="{864634AD-09AA-4407-9AD4-239C082FF254}" type="presOf" srcId="{F897E8F4-57CE-4130-BD37-3F98778211CB}" destId="{3CA45942-DC37-4D31-B901-843C183732DF}" srcOrd="0" destOrd="0" presId="urn:microsoft.com/office/officeart/2008/layout/CircleAccentTimeline"/>
    <dgm:cxn modelId="{8384B1AD-7E71-4D4E-BB08-7E8D64A8AB6A}" type="presOf" srcId="{47397DEE-2035-40ED-9DA3-001ADAEF87A2}" destId="{26BC313C-741C-49DA-B853-B43D9A88A316}" srcOrd="0" destOrd="0" presId="urn:microsoft.com/office/officeart/2008/layout/CircleAccentTimeline"/>
    <dgm:cxn modelId="{AC5A3EB4-5FE0-4AFC-81B4-78DC1E8921D0}" srcId="{06CFFEAD-D073-4A2C-91CD-B25BB464377E}" destId="{19019080-18AD-476C-A01E-4ECCBE6AE644}" srcOrd="3" destOrd="0" parTransId="{9619ACFE-F983-419F-8EE3-02FA7105EE2C}" sibTransId="{EE9082FF-3816-4C25-B95E-E33969A49C1C}"/>
    <dgm:cxn modelId="{22CD8AB7-0291-49F4-8B5B-4875DB43233C}" srcId="{06CFFEAD-D073-4A2C-91CD-B25BB464377E}" destId="{47397DEE-2035-40ED-9DA3-001ADAEF87A2}" srcOrd="7" destOrd="0" parTransId="{8C0CA1E9-E6A8-4BB9-B534-78FA34B75A90}" sibTransId="{1313EBDE-A22B-466B-A9CF-BF3674320B8D}"/>
    <dgm:cxn modelId="{AAFD3CBE-76E8-4345-BBCE-1F91E85ED998}" type="presOf" srcId="{06CFFEAD-D073-4A2C-91CD-B25BB464377E}" destId="{C259B2A6-A432-4777-92CF-0677DD245937}" srcOrd="0" destOrd="0" presId="urn:microsoft.com/office/officeart/2008/layout/CircleAccentTimeline"/>
    <dgm:cxn modelId="{5418C5C6-BA90-4BCB-85AB-B7748415EED3}" type="presOf" srcId="{FB11996D-50F9-4603-97EC-1611585C7126}" destId="{9E7AD5B1-471B-4F19-9FAB-48EB93036E5D}" srcOrd="0" destOrd="0" presId="urn:microsoft.com/office/officeart/2008/layout/CircleAccentTimeline"/>
    <dgm:cxn modelId="{363236ED-B658-4301-918F-25B1469ABFBF}" type="presOf" srcId="{CF7EEC25-3D2C-4292-9673-7D5211114C39}" destId="{D8AC09CA-E8E5-4F9F-85F3-8E2F4797A05D}" srcOrd="0" destOrd="0" presId="urn:microsoft.com/office/officeart/2008/layout/CircleAccentTimeline"/>
    <dgm:cxn modelId="{364B54EF-57D2-4E70-81AF-3217A7EF27B7}" type="presOf" srcId="{53D1A922-64BF-45A2-9D06-B0B0B53660E9}" destId="{9A739610-C335-4C7B-8EE3-273A515FDBDC}" srcOrd="0" destOrd="0" presId="urn:microsoft.com/office/officeart/2008/layout/CircleAccentTimeline"/>
    <dgm:cxn modelId="{04E87FFA-2F28-42EC-B2AC-F34F4DBDDAF7}" type="presOf" srcId="{19019080-18AD-476C-A01E-4ECCBE6AE644}" destId="{15772F87-ED57-4642-B4C5-B5014A54214E}" srcOrd="0" destOrd="0" presId="urn:microsoft.com/office/officeart/2008/layout/CircleAccentTimeline"/>
    <dgm:cxn modelId="{19EBE5FD-A921-4C36-80DD-94D81880BB85}" type="presOf" srcId="{3A92C709-62F9-4024-8CD5-8EECAC859A26}" destId="{1332D22D-6070-470A-AE3F-C2D435AD9585}" srcOrd="0" destOrd="0" presId="urn:microsoft.com/office/officeart/2008/layout/CircleAccentTimeline"/>
    <dgm:cxn modelId="{2B1851F3-F4B0-4D9E-A544-E78F78801A96}" type="presParOf" srcId="{C259B2A6-A432-4777-92CF-0677DD245937}" destId="{A99C30D4-6975-41A1-9650-605CAE21FF96}" srcOrd="0" destOrd="0" presId="urn:microsoft.com/office/officeart/2008/layout/CircleAccentTimeline"/>
    <dgm:cxn modelId="{B468010C-E688-4EDA-BDC5-F8B871095585}" type="presParOf" srcId="{A99C30D4-6975-41A1-9650-605CAE21FF96}" destId="{BA8D4880-C9CA-461F-A419-2DC5B72FB271}" srcOrd="0" destOrd="0" presId="urn:microsoft.com/office/officeart/2008/layout/CircleAccentTimeline"/>
    <dgm:cxn modelId="{A317B077-F9F9-43AC-A7FD-8B7415232FD6}" type="presParOf" srcId="{A99C30D4-6975-41A1-9650-605CAE21FF96}" destId="{0C8A75F7-9E16-43E3-BCF0-849E2B0C243B}" srcOrd="1" destOrd="0" presId="urn:microsoft.com/office/officeart/2008/layout/CircleAccentTimeline"/>
    <dgm:cxn modelId="{9D3780C4-4D40-4F62-8AF9-578C9DE6661E}" type="presParOf" srcId="{A99C30D4-6975-41A1-9650-605CAE21FF96}" destId="{B9DC924E-DDBF-4670-8BCA-6CDE4C7E1439}" srcOrd="2" destOrd="0" presId="urn:microsoft.com/office/officeart/2008/layout/CircleAccentTimeline"/>
    <dgm:cxn modelId="{EB5A0BBC-7D0C-418E-8881-76FF9DB99350}" type="presParOf" srcId="{C259B2A6-A432-4777-92CF-0677DD245937}" destId="{7BDAAB01-3F9E-40C6-BD58-276192AF819F}" srcOrd="1" destOrd="0" presId="urn:microsoft.com/office/officeart/2008/layout/CircleAccentTimeline"/>
    <dgm:cxn modelId="{B773A90F-97B3-4D47-99CA-2DE6ADDEB4B8}" type="presParOf" srcId="{C259B2A6-A432-4777-92CF-0677DD245937}" destId="{2D75B399-D0BD-41FD-A8FF-381F54346D81}" srcOrd="2" destOrd="0" presId="urn:microsoft.com/office/officeart/2008/layout/CircleAccentTimeline"/>
    <dgm:cxn modelId="{74CEFE73-6B97-4BA1-985F-E2F360469C4B}" type="presParOf" srcId="{C259B2A6-A432-4777-92CF-0677DD245937}" destId="{999DE16F-AECF-4547-91A8-BA764C81C7A2}" srcOrd="3" destOrd="0" presId="urn:microsoft.com/office/officeart/2008/layout/CircleAccentTimeline"/>
    <dgm:cxn modelId="{40EEBE9E-4BF6-4A3A-8FDB-5084B00FF920}" type="presParOf" srcId="{999DE16F-AECF-4547-91A8-BA764C81C7A2}" destId="{71FCDA02-9C30-4034-92D0-5A50C8BFDD01}" srcOrd="0" destOrd="0" presId="urn:microsoft.com/office/officeart/2008/layout/CircleAccentTimeline"/>
    <dgm:cxn modelId="{7791E991-7AD4-419D-8534-11EF11EB54C2}" type="presParOf" srcId="{999DE16F-AECF-4547-91A8-BA764C81C7A2}" destId="{3CA45942-DC37-4D31-B901-843C183732DF}" srcOrd="1" destOrd="0" presId="urn:microsoft.com/office/officeart/2008/layout/CircleAccentTimeline"/>
    <dgm:cxn modelId="{CE211459-A2D3-4902-BEAD-95B6B1472B74}" type="presParOf" srcId="{999DE16F-AECF-4547-91A8-BA764C81C7A2}" destId="{ADA4F3CB-AA98-4489-B356-9461E3039093}" srcOrd="2" destOrd="0" presId="urn:microsoft.com/office/officeart/2008/layout/CircleAccentTimeline"/>
    <dgm:cxn modelId="{E1F19B04-7AC9-44E8-B703-0DF6207AD7E9}" type="presParOf" srcId="{C259B2A6-A432-4777-92CF-0677DD245937}" destId="{B1B91437-FD29-4D5D-9CB6-72828EDB402B}" srcOrd="4" destOrd="0" presId="urn:microsoft.com/office/officeart/2008/layout/CircleAccentTimeline"/>
    <dgm:cxn modelId="{DAA86593-5D7A-4858-B356-E692DDFA8DE7}" type="presParOf" srcId="{C259B2A6-A432-4777-92CF-0677DD245937}" destId="{20FD92AE-6AD2-4335-8BD5-4FBC8B04CAF2}" srcOrd="5" destOrd="0" presId="urn:microsoft.com/office/officeart/2008/layout/CircleAccentTimeline"/>
    <dgm:cxn modelId="{CACDECF6-DE19-4552-AB45-F95B8281D42C}" type="presParOf" srcId="{C259B2A6-A432-4777-92CF-0677DD245937}" destId="{4C2FF7BE-CCFB-4347-A4EF-9A8D9AC53A3A}" srcOrd="6" destOrd="0" presId="urn:microsoft.com/office/officeart/2008/layout/CircleAccentTimeline"/>
    <dgm:cxn modelId="{BA56A03C-C9AB-4FD9-90D7-851FB30810CA}" type="presParOf" srcId="{4C2FF7BE-CCFB-4347-A4EF-9A8D9AC53A3A}" destId="{6DD66F88-EEF9-4098-B8BD-2B5A66D9A340}" srcOrd="0" destOrd="0" presId="urn:microsoft.com/office/officeart/2008/layout/CircleAccentTimeline"/>
    <dgm:cxn modelId="{11EC4723-AF98-4220-A446-11D0E99BFAD7}" type="presParOf" srcId="{4C2FF7BE-CCFB-4347-A4EF-9A8D9AC53A3A}" destId="{D8AC09CA-E8E5-4F9F-85F3-8E2F4797A05D}" srcOrd="1" destOrd="0" presId="urn:microsoft.com/office/officeart/2008/layout/CircleAccentTimeline"/>
    <dgm:cxn modelId="{4F4FB0C6-3E7C-4DB7-A828-80F8A8EBC3C7}" type="presParOf" srcId="{4C2FF7BE-CCFB-4347-A4EF-9A8D9AC53A3A}" destId="{7E09C021-539E-458C-BD8F-A7E4907FB4B0}" srcOrd="2" destOrd="0" presId="urn:microsoft.com/office/officeart/2008/layout/CircleAccentTimeline"/>
    <dgm:cxn modelId="{B515B346-3FBF-41EF-AFB5-E2EB398CACB6}" type="presParOf" srcId="{C259B2A6-A432-4777-92CF-0677DD245937}" destId="{059C5512-5B6C-406C-8261-F4D01A742A4B}" srcOrd="7" destOrd="0" presId="urn:microsoft.com/office/officeart/2008/layout/CircleAccentTimeline"/>
    <dgm:cxn modelId="{F66907D5-35F0-423A-81BB-69DE9BFAC79B}" type="presParOf" srcId="{C259B2A6-A432-4777-92CF-0677DD245937}" destId="{5B942EAF-AC6D-4F09-A1DC-B25E1845D855}" srcOrd="8" destOrd="0" presId="urn:microsoft.com/office/officeart/2008/layout/CircleAccentTimeline"/>
    <dgm:cxn modelId="{8F3F5ABB-2AB2-4580-80B9-6403B9CB815C}" type="presParOf" srcId="{C259B2A6-A432-4777-92CF-0677DD245937}" destId="{E648958E-6846-4FCD-B9E4-50DDF0BA87CA}" srcOrd="9" destOrd="0" presId="urn:microsoft.com/office/officeart/2008/layout/CircleAccentTimeline"/>
    <dgm:cxn modelId="{F59014E6-2499-4937-8447-B20A35DB2675}" type="presParOf" srcId="{E648958E-6846-4FCD-B9E4-50DDF0BA87CA}" destId="{953E890E-FAD6-496E-9F4A-5EA3F05FF095}" srcOrd="0" destOrd="0" presId="urn:microsoft.com/office/officeart/2008/layout/CircleAccentTimeline"/>
    <dgm:cxn modelId="{C266831D-8E45-403A-8BD9-029ECC9F1D07}" type="presParOf" srcId="{E648958E-6846-4FCD-B9E4-50DDF0BA87CA}" destId="{15772F87-ED57-4642-B4C5-B5014A54214E}" srcOrd="1" destOrd="0" presId="urn:microsoft.com/office/officeart/2008/layout/CircleAccentTimeline"/>
    <dgm:cxn modelId="{3718D727-9B86-4751-A79F-54491A96CFD0}" type="presParOf" srcId="{E648958E-6846-4FCD-B9E4-50DDF0BA87CA}" destId="{263FC6DE-F992-47E8-9E0D-EE2F32A1D739}" srcOrd="2" destOrd="0" presId="urn:microsoft.com/office/officeart/2008/layout/CircleAccentTimeline"/>
    <dgm:cxn modelId="{F5841E9D-35BC-43EB-8B06-5D9392C268A2}" type="presParOf" srcId="{C259B2A6-A432-4777-92CF-0677DD245937}" destId="{8F5A7093-062D-4A93-B6BC-FC7E1EA7358C}" srcOrd="10" destOrd="0" presId="urn:microsoft.com/office/officeart/2008/layout/CircleAccentTimeline"/>
    <dgm:cxn modelId="{6493724B-961C-4E81-967B-A7F6435EAE03}" type="presParOf" srcId="{C259B2A6-A432-4777-92CF-0677DD245937}" destId="{4F49EC60-6092-42C3-9D78-8E48DD18619A}" srcOrd="11" destOrd="0" presId="urn:microsoft.com/office/officeart/2008/layout/CircleAccentTimeline"/>
    <dgm:cxn modelId="{657190D7-E558-4FA8-9496-D779ADC054BB}" type="presParOf" srcId="{C259B2A6-A432-4777-92CF-0677DD245937}" destId="{FCA6ED25-732B-4C31-A8B9-966E1E4634D6}" srcOrd="12" destOrd="0" presId="urn:microsoft.com/office/officeart/2008/layout/CircleAccentTimeline"/>
    <dgm:cxn modelId="{68EA544E-DCEF-478E-AB2F-C878C6C9C431}" type="presParOf" srcId="{FCA6ED25-732B-4C31-A8B9-966E1E4634D6}" destId="{D442F033-0EB6-49A5-9CF1-203DDDE96124}" srcOrd="0" destOrd="0" presId="urn:microsoft.com/office/officeart/2008/layout/CircleAccentTimeline"/>
    <dgm:cxn modelId="{E4ED90E9-A3E0-478B-B161-54045F6263ED}" type="presParOf" srcId="{FCA6ED25-732B-4C31-A8B9-966E1E4634D6}" destId="{9E7AD5B1-471B-4F19-9FAB-48EB93036E5D}" srcOrd="1" destOrd="0" presId="urn:microsoft.com/office/officeart/2008/layout/CircleAccentTimeline"/>
    <dgm:cxn modelId="{E74A25D0-43A2-4459-B741-42829CD312E5}" type="presParOf" srcId="{FCA6ED25-732B-4C31-A8B9-966E1E4634D6}" destId="{4AE8FB03-E891-449D-8F64-0BED4BAFD1EE}" srcOrd="2" destOrd="0" presId="urn:microsoft.com/office/officeart/2008/layout/CircleAccentTimeline"/>
    <dgm:cxn modelId="{D8BE74C0-9D3B-41E2-A52A-EA169030F7B5}" type="presParOf" srcId="{C259B2A6-A432-4777-92CF-0677DD245937}" destId="{16CBFC06-FE47-4B98-9BA5-BEC7B09CEB71}" srcOrd="13" destOrd="0" presId="urn:microsoft.com/office/officeart/2008/layout/CircleAccentTimeline"/>
    <dgm:cxn modelId="{2D1CC3E3-5F86-4E3C-84FC-A0B35F301DBE}" type="presParOf" srcId="{C259B2A6-A432-4777-92CF-0677DD245937}" destId="{EE4A9101-A3C7-45E2-B4D1-0915F08F1CE8}" srcOrd="14" destOrd="0" presId="urn:microsoft.com/office/officeart/2008/layout/CircleAccentTimeline"/>
    <dgm:cxn modelId="{7C482DFB-6B5E-4BC6-8C1E-2D6DD2EFF901}" type="presParOf" srcId="{C259B2A6-A432-4777-92CF-0677DD245937}" destId="{5C0B15A7-B27E-442E-B4E8-CEF04470AEA2}" srcOrd="15" destOrd="0" presId="urn:microsoft.com/office/officeart/2008/layout/CircleAccentTimeline"/>
    <dgm:cxn modelId="{71B45CF0-1E2A-4AC3-96F2-3CF998D3325E}" type="presParOf" srcId="{5C0B15A7-B27E-442E-B4E8-CEF04470AEA2}" destId="{9C696460-1647-49A0-88C2-B3A6F40EB269}" srcOrd="0" destOrd="0" presId="urn:microsoft.com/office/officeart/2008/layout/CircleAccentTimeline"/>
    <dgm:cxn modelId="{88E062A6-C6B8-478F-A4C4-E172819511D3}" type="presParOf" srcId="{5C0B15A7-B27E-442E-B4E8-CEF04470AEA2}" destId="{9A739610-C335-4C7B-8EE3-273A515FDBDC}" srcOrd="1" destOrd="0" presId="urn:microsoft.com/office/officeart/2008/layout/CircleAccentTimeline"/>
    <dgm:cxn modelId="{563E1691-BD33-4CAA-89C9-04D9E11DFB7B}" type="presParOf" srcId="{5C0B15A7-B27E-442E-B4E8-CEF04470AEA2}" destId="{457A4F5A-C35B-4046-A700-71AFF9509066}" srcOrd="2" destOrd="0" presId="urn:microsoft.com/office/officeart/2008/layout/CircleAccentTimeline"/>
    <dgm:cxn modelId="{B73448E0-78AF-4041-BAF6-575A66B8DBB3}" type="presParOf" srcId="{C259B2A6-A432-4777-92CF-0677DD245937}" destId="{78339E0F-AB5F-48D1-856E-DACFED543213}" srcOrd="16" destOrd="0" presId="urn:microsoft.com/office/officeart/2008/layout/CircleAccentTimeline"/>
    <dgm:cxn modelId="{24E18DF9-B90F-4777-A1D6-27C23FEF58D8}" type="presParOf" srcId="{C259B2A6-A432-4777-92CF-0677DD245937}" destId="{3CDD89F5-45C1-4C0C-9E0E-CF34B74C922B}" srcOrd="17" destOrd="0" presId="urn:microsoft.com/office/officeart/2008/layout/CircleAccentTimeline"/>
    <dgm:cxn modelId="{8EB296E6-9D1A-44D2-82FB-ED3B340F2FF5}" type="presParOf" srcId="{C259B2A6-A432-4777-92CF-0677DD245937}" destId="{6AEC1B2C-2D75-4DFD-A950-E4E1076FE3FC}" srcOrd="18" destOrd="0" presId="urn:microsoft.com/office/officeart/2008/layout/CircleAccentTimeline"/>
    <dgm:cxn modelId="{EFAD97B0-7353-4F91-A303-EABA58079122}" type="presParOf" srcId="{6AEC1B2C-2D75-4DFD-A950-E4E1076FE3FC}" destId="{428512A5-D574-4FAF-AFFC-5E9F2A96FA11}" srcOrd="0" destOrd="0" presId="urn:microsoft.com/office/officeart/2008/layout/CircleAccentTimeline"/>
    <dgm:cxn modelId="{3B6C353E-C2D0-4CC9-BAA8-1CEB47431E0A}" type="presParOf" srcId="{6AEC1B2C-2D75-4DFD-A950-E4E1076FE3FC}" destId="{1332D22D-6070-470A-AE3F-C2D435AD9585}" srcOrd="1" destOrd="0" presId="urn:microsoft.com/office/officeart/2008/layout/CircleAccentTimeline"/>
    <dgm:cxn modelId="{B139E4D1-50F9-451B-863A-9ADA5D76A41F}" type="presParOf" srcId="{6AEC1B2C-2D75-4DFD-A950-E4E1076FE3FC}" destId="{ED622BDA-C9CA-4638-A967-02AF502E7E9B}" srcOrd="2" destOrd="0" presId="urn:microsoft.com/office/officeart/2008/layout/CircleAccentTimeline"/>
    <dgm:cxn modelId="{79EF1BBA-558F-4D85-8B70-B0DD57A55D1E}" type="presParOf" srcId="{C259B2A6-A432-4777-92CF-0677DD245937}" destId="{1084B32F-E93C-4D47-A823-F3E84B6C817C}" srcOrd="19" destOrd="0" presId="urn:microsoft.com/office/officeart/2008/layout/CircleAccentTimeline"/>
    <dgm:cxn modelId="{5A0A526D-A647-4D33-8309-43FF021251EE}" type="presParOf" srcId="{C259B2A6-A432-4777-92CF-0677DD245937}" destId="{C6A53E98-676F-4459-B36D-6A99579AF3A4}" srcOrd="20" destOrd="0" presId="urn:microsoft.com/office/officeart/2008/layout/CircleAccentTimeline"/>
    <dgm:cxn modelId="{EE29A688-1B81-4A6E-82C6-EA91BE1D455E}" type="presParOf" srcId="{C259B2A6-A432-4777-92CF-0677DD245937}" destId="{2089F678-6160-42D7-A9BF-10E1B17D5DA3}" srcOrd="21" destOrd="0" presId="urn:microsoft.com/office/officeart/2008/layout/CircleAccentTimeline"/>
    <dgm:cxn modelId="{7452A806-C5F6-4F57-ACF8-D54A06BFBD74}" type="presParOf" srcId="{2089F678-6160-42D7-A9BF-10E1B17D5DA3}" destId="{DBF9F46C-A1C7-4517-8E4E-E6B3986392FF}" srcOrd="0" destOrd="0" presId="urn:microsoft.com/office/officeart/2008/layout/CircleAccentTimeline"/>
    <dgm:cxn modelId="{D0A5DF45-527B-41FF-83DA-63B8005EFA43}" type="presParOf" srcId="{2089F678-6160-42D7-A9BF-10E1B17D5DA3}" destId="{26BC313C-741C-49DA-B853-B43D9A88A316}" srcOrd="1" destOrd="0" presId="urn:microsoft.com/office/officeart/2008/layout/CircleAccentTimeline"/>
    <dgm:cxn modelId="{22DD347C-ADC4-4876-B403-F2D47A082466}" type="presParOf" srcId="{2089F678-6160-42D7-A9BF-10E1B17D5DA3}" destId="{35E9ACAD-E1B8-4E0C-98C9-677015B206E3}" srcOrd="2" destOrd="0" presId="urn:microsoft.com/office/officeart/2008/layout/CircleAccentTimeline"/>
    <dgm:cxn modelId="{02AE66CA-6B0F-4C29-B441-6DA1CE272F0A}" type="presParOf" srcId="{C259B2A6-A432-4777-92CF-0677DD245937}" destId="{697D9514-8DC7-48E5-8AD4-5556C75DECC7}" srcOrd="22" destOrd="0" presId="urn:microsoft.com/office/officeart/2008/layout/CircleAccentTimeline"/>
    <dgm:cxn modelId="{EFB89126-0CF8-413E-A2CF-640D74D22942}" type="presParOf" srcId="{C259B2A6-A432-4777-92CF-0677DD245937}" destId="{A7951A62-AF60-47F6-B9BC-335AEAA881D2}" srcOrd="2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68BB3-F56E-41A4-9269-B51E75BEB126}">
      <dsp:nvSpPr>
        <dsp:cNvPr id="0" name=""/>
        <dsp:cNvSpPr/>
      </dsp:nvSpPr>
      <dsp:spPr>
        <a:xfrm>
          <a:off x="4688" y="496292"/>
          <a:ext cx="1453306" cy="87198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rPr>
            <a:t>Registration </a:t>
          </a:r>
          <a:endParaRPr lang="en-IN" sz="1200" kern="1200" dirty="0">
            <a:solidFill>
              <a:schemeClr val="tx1"/>
            </a:solidFill>
          </a:endParaRPr>
        </a:p>
      </dsp:txBody>
      <dsp:txXfrm>
        <a:off x="30228" y="521832"/>
        <a:ext cx="1402226" cy="820903"/>
      </dsp:txXfrm>
    </dsp:sp>
    <dsp:sp modelId="{4F3E542F-8F09-4751-97B5-D33EBBB6CE80}">
      <dsp:nvSpPr>
        <dsp:cNvPr id="0" name=""/>
        <dsp:cNvSpPr/>
      </dsp:nvSpPr>
      <dsp:spPr>
        <a:xfrm>
          <a:off x="1585885" y="752074"/>
          <a:ext cx="308101" cy="36042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1585885" y="824158"/>
        <a:ext cx="215671" cy="216252"/>
      </dsp:txXfrm>
    </dsp:sp>
    <dsp:sp modelId="{E3017D74-730C-4B49-ABAD-4B071917B3B7}">
      <dsp:nvSpPr>
        <dsp:cNvPr id="0" name=""/>
        <dsp:cNvSpPr/>
      </dsp:nvSpPr>
      <dsp:spPr>
        <a:xfrm>
          <a:off x="2039317" y="496292"/>
          <a:ext cx="1453306" cy="87198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rPr>
            <a:t>Filling Application Form</a:t>
          </a:r>
        </a:p>
      </dsp:txBody>
      <dsp:txXfrm>
        <a:off x="2064857" y="521832"/>
        <a:ext cx="1402226" cy="820903"/>
      </dsp:txXfrm>
    </dsp:sp>
    <dsp:sp modelId="{028A6ACD-2C25-4E5C-B997-9E7BBFEFC938}">
      <dsp:nvSpPr>
        <dsp:cNvPr id="0" name=""/>
        <dsp:cNvSpPr/>
      </dsp:nvSpPr>
      <dsp:spPr>
        <a:xfrm>
          <a:off x="3620515" y="752074"/>
          <a:ext cx="308101" cy="3604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3620515" y="824158"/>
        <a:ext cx="215671" cy="216252"/>
      </dsp:txXfrm>
    </dsp:sp>
    <dsp:sp modelId="{7DBDA927-AA6D-42F5-8DDC-3E0D5D148354}">
      <dsp:nvSpPr>
        <dsp:cNvPr id="0" name=""/>
        <dsp:cNvSpPr/>
      </dsp:nvSpPr>
      <dsp:spPr>
        <a:xfrm>
          <a:off x="4073946" y="496292"/>
          <a:ext cx="1453306" cy="8719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rPr>
            <a:t>Documents to be uploaded</a:t>
          </a:r>
        </a:p>
      </dsp:txBody>
      <dsp:txXfrm>
        <a:off x="4099486" y="521832"/>
        <a:ext cx="1402226" cy="820903"/>
      </dsp:txXfrm>
    </dsp:sp>
    <dsp:sp modelId="{42E9160E-F509-4EF6-BD2C-49DCAD948BEC}">
      <dsp:nvSpPr>
        <dsp:cNvPr id="0" name=""/>
        <dsp:cNvSpPr/>
      </dsp:nvSpPr>
      <dsp:spPr>
        <a:xfrm>
          <a:off x="5655144" y="752074"/>
          <a:ext cx="308101" cy="36042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5655144" y="824158"/>
        <a:ext cx="215671" cy="216252"/>
      </dsp:txXfrm>
    </dsp:sp>
    <dsp:sp modelId="{AA2D01FA-98D3-4C97-859E-EB88085E31DB}">
      <dsp:nvSpPr>
        <dsp:cNvPr id="0" name=""/>
        <dsp:cNvSpPr/>
      </dsp:nvSpPr>
      <dsp:spPr>
        <a:xfrm>
          <a:off x="6108575" y="496292"/>
          <a:ext cx="1453306" cy="87198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rPr>
            <a:t>Payment of fees through Payment Gateway</a:t>
          </a:r>
        </a:p>
      </dsp:txBody>
      <dsp:txXfrm>
        <a:off x="6134115" y="521832"/>
        <a:ext cx="1402226" cy="820903"/>
      </dsp:txXfrm>
    </dsp:sp>
    <dsp:sp modelId="{E944CC6A-9B8E-4C71-819F-E1E11CA862D1}">
      <dsp:nvSpPr>
        <dsp:cNvPr id="0" name=""/>
        <dsp:cNvSpPr/>
      </dsp:nvSpPr>
      <dsp:spPr>
        <a:xfrm>
          <a:off x="7689773" y="752074"/>
          <a:ext cx="308101" cy="3604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7689773" y="824158"/>
        <a:ext cx="215671" cy="216252"/>
      </dsp:txXfrm>
    </dsp:sp>
    <dsp:sp modelId="{6B041DB2-69BF-4E4E-B0AB-075993162AC2}">
      <dsp:nvSpPr>
        <dsp:cNvPr id="0" name=""/>
        <dsp:cNvSpPr/>
      </dsp:nvSpPr>
      <dsp:spPr>
        <a:xfrm>
          <a:off x="8143205" y="496292"/>
          <a:ext cx="1453306" cy="87198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rPr>
            <a:t>Submission of Application</a:t>
          </a:r>
        </a:p>
      </dsp:txBody>
      <dsp:txXfrm>
        <a:off x="8168745" y="521832"/>
        <a:ext cx="1402226" cy="820903"/>
      </dsp:txXfrm>
    </dsp:sp>
    <dsp:sp modelId="{B76E4350-7980-4E51-9AA1-E2D666DB6176}">
      <dsp:nvSpPr>
        <dsp:cNvPr id="0" name=""/>
        <dsp:cNvSpPr/>
      </dsp:nvSpPr>
      <dsp:spPr>
        <a:xfrm rot="5400000">
          <a:off x="8715808" y="1470007"/>
          <a:ext cx="308101" cy="36042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rot="-5400000">
        <a:off x="8761733" y="1496166"/>
        <a:ext cx="216252" cy="215671"/>
      </dsp:txXfrm>
    </dsp:sp>
    <dsp:sp modelId="{ED6E16A7-998E-416E-A4D8-3BBC05390E2D}">
      <dsp:nvSpPr>
        <dsp:cNvPr id="0" name=""/>
        <dsp:cNvSpPr/>
      </dsp:nvSpPr>
      <dsp:spPr>
        <a:xfrm>
          <a:off x="8143205" y="1949598"/>
          <a:ext cx="1453306" cy="87198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rPr>
            <a:t>Verification of Application</a:t>
          </a:r>
        </a:p>
      </dsp:txBody>
      <dsp:txXfrm>
        <a:off x="8168745" y="1975138"/>
        <a:ext cx="1402226" cy="820903"/>
      </dsp:txXfrm>
    </dsp:sp>
    <dsp:sp modelId="{D832A447-FCF5-4F23-AC3B-AA7E49D01BF0}">
      <dsp:nvSpPr>
        <dsp:cNvPr id="0" name=""/>
        <dsp:cNvSpPr/>
      </dsp:nvSpPr>
      <dsp:spPr>
        <a:xfrm rot="10800000">
          <a:off x="7707213" y="2205380"/>
          <a:ext cx="308101" cy="36042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rot="10800000">
        <a:off x="7799643" y="2277464"/>
        <a:ext cx="215671" cy="216252"/>
      </dsp:txXfrm>
    </dsp:sp>
    <dsp:sp modelId="{F907FF86-F4BC-474F-BA14-129D7BB6806E}">
      <dsp:nvSpPr>
        <dsp:cNvPr id="0" name=""/>
        <dsp:cNvSpPr/>
      </dsp:nvSpPr>
      <dsp:spPr>
        <a:xfrm>
          <a:off x="6108575" y="1949598"/>
          <a:ext cx="1453306" cy="87198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rPr>
            <a:t>Confirmation of Admission</a:t>
          </a:r>
        </a:p>
      </dsp:txBody>
      <dsp:txXfrm>
        <a:off x="6134115" y="1975138"/>
        <a:ext cx="1402226" cy="820903"/>
      </dsp:txXfrm>
    </dsp:sp>
    <dsp:sp modelId="{88E92E51-C881-43D3-863C-1A652B972ED9}">
      <dsp:nvSpPr>
        <dsp:cNvPr id="0" name=""/>
        <dsp:cNvSpPr/>
      </dsp:nvSpPr>
      <dsp:spPr>
        <a:xfrm rot="10800000">
          <a:off x="5672583" y="2205380"/>
          <a:ext cx="308101" cy="3604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rot="10800000">
        <a:off x="5765013" y="2277464"/>
        <a:ext cx="215671" cy="216252"/>
      </dsp:txXfrm>
    </dsp:sp>
    <dsp:sp modelId="{19D82895-6840-407B-A1C1-E4B4DB0BE62C}">
      <dsp:nvSpPr>
        <dsp:cNvPr id="0" name=""/>
        <dsp:cNvSpPr/>
      </dsp:nvSpPr>
      <dsp:spPr>
        <a:xfrm>
          <a:off x="4073946" y="1949598"/>
          <a:ext cx="1453306" cy="8719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b="1" kern="1200" dirty="0">
              <a:solidFill>
                <a:schemeClr val="tx1"/>
              </a:solidFill>
            </a:rPr>
            <a:t>Confirmation email to learners with details of admission</a:t>
          </a:r>
        </a:p>
      </dsp:txBody>
      <dsp:txXfrm>
        <a:off x="4099486" y="1975138"/>
        <a:ext cx="1402226" cy="820903"/>
      </dsp:txXfrm>
    </dsp:sp>
    <dsp:sp modelId="{716F6E81-1DB0-4AA8-854F-5C220BB87910}">
      <dsp:nvSpPr>
        <dsp:cNvPr id="0" name=""/>
        <dsp:cNvSpPr/>
      </dsp:nvSpPr>
      <dsp:spPr>
        <a:xfrm rot="10800000">
          <a:off x="3637954" y="2205380"/>
          <a:ext cx="308101" cy="36042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rot="10800000">
        <a:off x="3730384" y="2277464"/>
        <a:ext cx="215671" cy="216252"/>
      </dsp:txXfrm>
    </dsp:sp>
    <dsp:sp modelId="{07611526-343F-4E1A-9D88-EF488655C62A}">
      <dsp:nvSpPr>
        <dsp:cNvPr id="0" name=""/>
        <dsp:cNvSpPr/>
      </dsp:nvSpPr>
      <dsp:spPr>
        <a:xfrm>
          <a:off x="2039317" y="1949598"/>
          <a:ext cx="1453306" cy="87198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rPr>
            <a:t>Generation of Barcode based I-card</a:t>
          </a:r>
        </a:p>
      </dsp:txBody>
      <dsp:txXfrm>
        <a:off x="2064857" y="1975138"/>
        <a:ext cx="1402226" cy="820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C302A-92D7-4BF2-89D2-0B50E7462AB7}">
      <dsp:nvSpPr>
        <dsp:cNvPr id="0" name=""/>
        <dsp:cNvSpPr/>
      </dsp:nvSpPr>
      <dsp:spPr>
        <a:xfrm>
          <a:off x="2570021" y="50461"/>
          <a:ext cx="4540888" cy="428335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spc="-30" dirty="0">
              <a:solidFill>
                <a:schemeClr val="tx1"/>
              </a:solidFill>
              <a:latin typeface="Arial"/>
              <a:cs typeface="Arial"/>
            </a:rPr>
            <a:t>Pre-</a:t>
          </a:r>
          <a:r>
            <a:rPr lang="en-GB" sz="1800" b="1" kern="1200" spc="-10" dirty="0">
              <a:solidFill>
                <a:schemeClr val="tx1"/>
              </a:solidFill>
              <a:latin typeface="Arial"/>
              <a:cs typeface="Arial"/>
            </a:rPr>
            <a:t>Examination</a:t>
          </a:r>
          <a:endParaRPr lang="en-GB" sz="1800" b="1" kern="1200" dirty="0">
            <a:solidFill>
              <a:schemeClr val="tx1"/>
            </a:solidFill>
          </a:endParaRPr>
        </a:p>
      </dsp:txBody>
      <dsp:txXfrm>
        <a:off x="4963177" y="958125"/>
        <a:ext cx="1621745" cy="1274808"/>
      </dsp:txXfrm>
    </dsp:sp>
    <dsp:sp modelId="{64BCD3EA-053E-4B42-989E-55A018B60E16}">
      <dsp:nvSpPr>
        <dsp:cNvPr id="0" name=""/>
        <dsp:cNvSpPr/>
      </dsp:nvSpPr>
      <dsp:spPr>
        <a:xfrm>
          <a:off x="2491827" y="186058"/>
          <a:ext cx="4540888" cy="428335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spc="-10" dirty="0">
              <a:solidFill>
                <a:schemeClr val="tx1"/>
              </a:solidFill>
              <a:latin typeface="Arial"/>
              <a:cs typeface="Arial"/>
            </a:rPr>
            <a:t>Examination</a:t>
          </a:r>
          <a:endParaRPr lang="en-GB" sz="1800" b="1" kern="1200" dirty="0">
            <a:solidFill>
              <a:schemeClr val="tx1"/>
            </a:solidFill>
          </a:endParaRPr>
        </a:p>
      </dsp:txBody>
      <dsp:txXfrm>
        <a:off x="3572991" y="2965141"/>
        <a:ext cx="2432618" cy="1121831"/>
      </dsp:txXfrm>
    </dsp:sp>
    <dsp:sp modelId="{66638EE4-1C37-4237-9465-6B778A9D32BC}">
      <dsp:nvSpPr>
        <dsp:cNvPr id="0" name=""/>
        <dsp:cNvSpPr/>
      </dsp:nvSpPr>
      <dsp:spPr>
        <a:xfrm>
          <a:off x="2413634" y="50461"/>
          <a:ext cx="4540888" cy="428335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spc="-10" dirty="0">
              <a:solidFill>
                <a:schemeClr val="tx1"/>
              </a:solidFill>
              <a:latin typeface="Arial"/>
              <a:cs typeface="Arial"/>
            </a:rPr>
            <a:t>Post-Examination</a:t>
          </a:r>
          <a:endParaRPr lang="en-GB" sz="1700" b="1" kern="1200" dirty="0">
            <a:solidFill>
              <a:schemeClr val="tx1"/>
            </a:solidFill>
            <a:latin typeface="Arial"/>
            <a:cs typeface="Arial"/>
          </a:endParaRPr>
        </a:p>
      </dsp:txBody>
      <dsp:txXfrm>
        <a:off x="2939620" y="958125"/>
        <a:ext cx="1621745" cy="1274808"/>
      </dsp:txXfrm>
    </dsp:sp>
    <dsp:sp modelId="{6A2212DF-010A-4FB5-9ED5-77364994EFC7}">
      <dsp:nvSpPr>
        <dsp:cNvPr id="0" name=""/>
        <dsp:cNvSpPr/>
      </dsp:nvSpPr>
      <dsp:spPr>
        <a:xfrm>
          <a:off x="2285704" y="-217005"/>
          <a:ext cx="5103093" cy="481367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267F47-B9BD-491F-BB92-0800616437E0}">
      <dsp:nvSpPr>
        <dsp:cNvPr id="0" name=""/>
        <dsp:cNvSpPr/>
      </dsp:nvSpPr>
      <dsp:spPr>
        <a:xfrm>
          <a:off x="2207197" y="-81649"/>
          <a:ext cx="5103093" cy="481367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AB011-501D-4AAC-A918-CCB94AA39863}">
      <dsp:nvSpPr>
        <dsp:cNvPr id="0" name=""/>
        <dsp:cNvSpPr/>
      </dsp:nvSpPr>
      <dsp:spPr>
        <a:xfrm>
          <a:off x="2128689" y="-217005"/>
          <a:ext cx="5103093" cy="481367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7D7D1-3B60-4075-A771-DB29257A07A3}">
      <dsp:nvSpPr>
        <dsp:cNvPr id="0" name=""/>
        <dsp:cNvSpPr/>
      </dsp:nvSpPr>
      <dsp:spPr>
        <a:xfrm rot="5400000">
          <a:off x="7314870" y="-3212404"/>
          <a:ext cx="586666" cy="716066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b="1" kern="1200" dirty="0">
              <a:latin typeface="Arial" pitchFamily="34" charset="0"/>
              <a:cs typeface="Arial" pitchFamily="34" charset="0"/>
            </a:rPr>
            <a:t>Inform Learner about examination by SMS, Email, Website and Social Media</a:t>
          </a:r>
          <a:endParaRPr lang="en-GB" sz="1400" b="1" kern="1200" dirty="0">
            <a:latin typeface="Arial" pitchFamily="34" charset="0"/>
            <a:cs typeface="Arial" pitchFamily="34" charset="0"/>
          </a:endParaRPr>
        </a:p>
      </dsp:txBody>
      <dsp:txXfrm rot="-5400000">
        <a:off x="4027873" y="103232"/>
        <a:ext cx="7132023" cy="529388"/>
      </dsp:txXfrm>
    </dsp:sp>
    <dsp:sp modelId="{F261B929-DCC7-4ECC-B9DB-80A33AB9EAE5}">
      <dsp:nvSpPr>
        <dsp:cNvPr id="0" name=""/>
        <dsp:cNvSpPr/>
      </dsp:nvSpPr>
      <dsp:spPr>
        <a:xfrm>
          <a:off x="0" y="1259"/>
          <a:ext cx="4027872" cy="7333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1 - Announcement</a:t>
          </a:r>
        </a:p>
      </dsp:txBody>
      <dsp:txXfrm>
        <a:off x="35798" y="37057"/>
        <a:ext cx="3956276" cy="661737"/>
      </dsp:txXfrm>
    </dsp:sp>
    <dsp:sp modelId="{85D25BAA-CCB6-4E7A-82ED-F28B5E0C742F}">
      <dsp:nvSpPr>
        <dsp:cNvPr id="0" name=""/>
        <dsp:cNvSpPr/>
      </dsp:nvSpPr>
      <dsp:spPr>
        <a:xfrm rot="5400000">
          <a:off x="7314870" y="-2461095"/>
          <a:ext cx="586666" cy="7160662"/>
        </a:xfrm>
        <a:prstGeom prst="round2SameRect">
          <a:avLst/>
        </a:prstGeom>
        <a:solidFill>
          <a:schemeClr val="accent2">
            <a:tint val="40000"/>
            <a:alpha val="90000"/>
            <a:hueOff val="-290516"/>
            <a:satOff val="-27"/>
            <a:lumOff val="8"/>
            <a:alphaOff val="0"/>
          </a:schemeClr>
        </a:solidFill>
        <a:ln w="25400" cap="flat" cmpd="sng" algn="ctr">
          <a:solidFill>
            <a:schemeClr val="accent2">
              <a:tint val="40000"/>
              <a:alpha val="90000"/>
              <a:hueOff val="-290516"/>
              <a:satOff val="-27"/>
              <a:lumOff val="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b="1" kern="1200" dirty="0">
              <a:latin typeface="Arial" pitchFamily="34" charset="0"/>
              <a:cs typeface="Arial" pitchFamily="34" charset="0"/>
            </a:rPr>
            <a:t>Publish Exam Schedule on Website</a:t>
          </a:r>
          <a:endParaRPr lang="en-GB" sz="1400" b="1" kern="1200" dirty="0">
            <a:latin typeface="Arial" pitchFamily="34" charset="0"/>
            <a:cs typeface="Arial" pitchFamily="34" charset="0"/>
          </a:endParaRPr>
        </a:p>
      </dsp:txBody>
      <dsp:txXfrm rot="-5400000">
        <a:off x="4027873" y="854541"/>
        <a:ext cx="7132023" cy="529388"/>
      </dsp:txXfrm>
    </dsp:sp>
    <dsp:sp modelId="{A1D64A8D-4091-4066-88AF-51C59665AC7A}">
      <dsp:nvSpPr>
        <dsp:cNvPr id="0" name=""/>
        <dsp:cNvSpPr/>
      </dsp:nvSpPr>
      <dsp:spPr>
        <a:xfrm>
          <a:off x="0" y="771259"/>
          <a:ext cx="4027872" cy="733333"/>
        </a:xfrm>
        <a:prstGeom prst="roundRect">
          <a:avLst/>
        </a:prstGeom>
        <a:solidFill>
          <a:schemeClr val="accent2">
            <a:hueOff val="-167625"/>
            <a:satOff val="-1932"/>
            <a:lumOff val="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2 - Exam Schedule</a:t>
          </a:r>
        </a:p>
      </dsp:txBody>
      <dsp:txXfrm>
        <a:off x="35798" y="807057"/>
        <a:ext cx="3956276" cy="661737"/>
      </dsp:txXfrm>
    </dsp:sp>
    <dsp:sp modelId="{8CC4225C-0951-460F-9073-D8EE524593A0}">
      <dsp:nvSpPr>
        <dsp:cNvPr id="0" name=""/>
        <dsp:cNvSpPr/>
      </dsp:nvSpPr>
      <dsp:spPr>
        <a:xfrm rot="5400000">
          <a:off x="7314870" y="-1672403"/>
          <a:ext cx="586666" cy="7160662"/>
        </a:xfrm>
        <a:prstGeom prst="round2SameRect">
          <a:avLst/>
        </a:prstGeom>
        <a:solidFill>
          <a:schemeClr val="accent2">
            <a:tint val="40000"/>
            <a:alpha val="90000"/>
            <a:hueOff val="-581031"/>
            <a:satOff val="-53"/>
            <a:lumOff val="16"/>
            <a:alphaOff val="0"/>
          </a:schemeClr>
        </a:solidFill>
        <a:ln w="25400" cap="flat" cmpd="sng" algn="ctr">
          <a:solidFill>
            <a:schemeClr val="accent2">
              <a:tint val="40000"/>
              <a:alpha val="90000"/>
              <a:hueOff val="-581031"/>
              <a:satOff val="-53"/>
              <a:lumOff val="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b="1" kern="1200" dirty="0">
              <a:latin typeface="Arial" pitchFamily="34" charset="0"/>
              <a:cs typeface="Arial" pitchFamily="34" charset="0"/>
            </a:rPr>
            <a:t>All eligible Back paper and Improvement learner can apply online for examination</a:t>
          </a:r>
          <a:endParaRPr lang="en-GB" sz="1400" b="1" kern="1200" dirty="0">
            <a:latin typeface="Arial" pitchFamily="34" charset="0"/>
            <a:cs typeface="Arial" pitchFamily="34" charset="0"/>
          </a:endParaRPr>
        </a:p>
      </dsp:txBody>
      <dsp:txXfrm rot="-5400000">
        <a:off x="4027873" y="1643233"/>
        <a:ext cx="7132023" cy="529388"/>
      </dsp:txXfrm>
    </dsp:sp>
    <dsp:sp modelId="{E8250FF0-CE2B-41E1-BA69-AC50FDC8441F}">
      <dsp:nvSpPr>
        <dsp:cNvPr id="0" name=""/>
        <dsp:cNvSpPr/>
      </dsp:nvSpPr>
      <dsp:spPr>
        <a:xfrm>
          <a:off x="0" y="1541260"/>
          <a:ext cx="4027872" cy="733333"/>
        </a:xfrm>
        <a:prstGeom prst="roundRect">
          <a:avLst/>
        </a:prstGeom>
        <a:solidFill>
          <a:schemeClr val="accent2">
            <a:hueOff val="-335249"/>
            <a:satOff val="-3863"/>
            <a:lumOff val="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3 - Examination Form</a:t>
          </a:r>
        </a:p>
      </dsp:txBody>
      <dsp:txXfrm>
        <a:off x="35798" y="1577058"/>
        <a:ext cx="3956276" cy="661737"/>
      </dsp:txXfrm>
    </dsp:sp>
    <dsp:sp modelId="{E56190EB-68AD-4D38-A762-E5736F711FC1}">
      <dsp:nvSpPr>
        <dsp:cNvPr id="0" name=""/>
        <dsp:cNvSpPr/>
      </dsp:nvSpPr>
      <dsp:spPr>
        <a:xfrm rot="5400000">
          <a:off x="7314870" y="-902403"/>
          <a:ext cx="586666" cy="7160662"/>
        </a:xfrm>
        <a:prstGeom prst="round2SameRect">
          <a:avLst/>
        </a:prstGeom>
        <a:solidFill>
          <a:schemeClr val="accent2">
            <a:tint val="40000"/>
            <a:alpha val="90000"/>
            <a:hueOff val="-871547"/>
            <a:satOff val="-80"/>
            <a:lumOff val="23"/>
            <a:alphaOff val="0"/>
          </a:schemeClr>
        </a:solidFill>
        <a:ln w="25400" cap="flat" cmpd="sng" algn="ctr">
          <a:solidFill>
            <a:schemeClr val="accent2">
              <a:tint val="40000"/>
              <a:alpha val="90000"/>
              <a:hueOff val="-871547"/>
              <a:satOff val="-80"/>
              <a:lumOff val="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b="1" kern="1200" dirty="0">
              <a:latin typeface="Arial" pitchFamily="34" charset="0"/>
              <a:cs typeface="Arial" pitchFamily="34" charset="0"/>
            </a:rPr>
            <a:t>Pool of Experience Subject Experts Approved by the Council of Schools</a:t>
          </a:r>
          <a:endParaRPr lang="en-GB" sz="1400" b="1" kern="1200" dirty="0">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US" sz="1400" b="1" kern="1200" dirty="0">
              <a:latin typeface="Arial" pitchFamily="34" charset="0"/>
              <a:cs typeface="Arial" pitchFamily="34" charset="0"/>
            </a:rPr>
            <a:t>2 question papers are drawn per subject and one question paper is randomly selected</a:t>
          </a:r>
          <a:endParaRPr lang="en-GB" sz="1400" b="1" kern="1200" dirty="0">
            <a:latin typeface="Arial" pitchFamily="34" charset="0"/>
            <a:cs typeface="Arial" pitchFamily="34" charset="0"/>
          </a:endParaRPr>
        </a:p>
      </dsp:txBody>
      <dsp:txXfrm rot="-5400000">
        <a:off x="4027873" y="2413233"/>
        <a:ext cx="7132023" cy="529388"/>
      </dsp:txXfrm>
    </dsp:sp>
    <dsp:sp modelId="{69869CD5-0164-4CDE-81D9-F748CE283912}">
      <dsp:nvSpPr>
        <dsp:cNvPr id="0" name=""/>
        <dsp:cNvSpPr/>
      </dsp:nvSpPr>
      <dsp:spPr>
        <a:xfrm>
          <a:off x="0" y="2311260"/>
          <a:ext cx="4027872" cy="733333"/>
        </a:xfrm>
        <a:prstGeom prst="roundRect">
          <a:avLst/>
        </a:prstGeom>
        <a:solidFill>
          <a:schemeClr val="accent2">
            <a:hueOff val="-502874"/>
            <a:satOff val="-5795"/>
            <a:lumOff val="1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4- Question Paper Setting</a:t>
          </a:r>
        </a:p>
      </dsp:txBody>
      <dsp:txXfrm>
        <a:off x="35798" y="2347058"/>
        <a:ext cx="3956276" cy="661737"/>
      </dsp:txXfrm>
    </dsp:sp>
    <dsp:sp modelId="{6B594779-A874-400D-BDDD-643C72381E64}">
      <dsp:nvSpPr>
        <dsp:cNvPr id="0" name=""/>
        <dsp:cNvSpPr/>
      </dsp:nvSpPr>
      <dsp:spPr>
        <a:xfrm rot="5400000">
          <a:off x="7314870" y="-132403"/>
          <a:ext cx="586666" cy="7160662"/>
        </a:xfrm>
        <a:prstGeom prst="round2SameRect">
          <a:avLst/>
        </a:prstGeom>
        <a:solidFill>
          <a:schemeClr val="accent2">
            <a:tint val="40000"/>
            <a:alpha val="90000"/>
            <a:hueOff val="-1162063"/>
            <a:satOff val="-106"/>
            <a:lumOff val="31"/>
            <a:alphaOff val="0"/>
          </a:schemeClr>
        </a:solidFill>
        <a:ln w="25400" cap="flat" cmpd="sng" algn="ctr">
          <a:solidFill>
            <a:schemeClr val="accent2">
              <a:tint val="40000"/>
              <a:alpha val="90000"/>
              <a:hueOff val="-1162063"/>
              <a:satOff val="-106"/>
              <a:lumOff val="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n-US" sz="1200" b="1" kern="1200" dirty="0">
              <a:latin typeface="Arial" pitchFamily="34" charset="0"/>
              <a:cs typeface="Arial" pitchFamily="34" charset="0"/>
            </a:rPr>
            <a:t>Candidates appearing in the examination can get the hall ticket from the University's website</a:t>
          </a:r>
          <a:endParaRPr lang="en-GB" sz="1200" b="1" kern="1200" dirty="0">
            <a:latin typeface="Arial" pitchFamily="34" charset="0"/>
            <a:cs typeface="Arial" pitchFamily="34" charset="0"/>
          </a:endParaRPr>
        </a:p>
        <a:p>
          <a:pPr marL="114300" lvl="1" indent="-114300" algn="just" defTabSz="533400">
            <a:lnSpc>
              <a:spcPct val="90000"/>
            </a:lnSpc>
            <a:spcBef>
              <a:spcPct val="0"/>
            </a:spcBef>
            <a:spcAft>
              <a:spcPct val="15000"/>
            </a:spcAft>
            <a:buChar char="•"/>
          </a:pPr>
          <a:r>
            <a:rPr lang="en-US" sz="1200" b="1" kern="1200" dirty="0">
              <a:latin typeface="Arial" pitchFamily="34" charset="0"/>
              <a:cs typeface="Arial" pitchFamily="34" charset="0"/>
            </a:rPr>
            <a:t>Learner with disability can apply for writer in prescribed application with required medical certificates</a:t>
          </a:r>
          <a:endParaRPr lang="en-GB" sz="1200" b="1" kern="1200" dirty="0">
            <a:latin typeface="Arial" pitchFamily="34" charset="0"/>
            <a:cs typeface="Arial" pitchFamily="34" charset="0"/>
          </a:endParaRPr>
        </a:p>
      </dsp:txBody>
      <dsp:txXfrm rot="-5400000">
        <a:off x="4027873" y="3183233"/>
        <a:ext cx="7132023" cy="529388"/>
      </dsp:txXfrm>
    </dsp:sp>
    <dsp:sp modelId="{9D9BEED8-BC9A-40CF-BD92-F70E8F8997F0}">
      <dsp:nvSpPr>
        <dsp:cNvPr id="0" name=""/>
        <dsp:cNvSpPr/>
      </dsp:nvSpPr>
      <dsp:spPr>
        <a:xfrm>
          <a:off x="0" y="3081261"/>
          <a:ext cx="4027872" cy="733333"/>
        </a:xfrm>
        <a:prstGeom prst="roundRect">
          <a:avLst/>
        </a:prstGeom>
        <a:solidFill>
          <a:schemeClr val="accent2">
            <a:hueOff val="-670499"/>
            <a:satOff val="-7726"/>
            <a:lumOff val="17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5 - </a:t>
          </a:r>
          <a:r>
            <a:rPr lang="en-US" sz="1600" kern="1200" dirty="0">
              <a:solidFill>
                <a:schemeClr val="tx1"/>
              </a:solidFill>
            </a:rPr>
            <a:t>Admit Card and Scribe Application &amp; Exam Centre Change</a:t>
          </a:r>
          <a:endParaRPr lang="en-GB" sz="1600" kern="1200" dirty="0">
            <a:solidFill>
              <a:schemeClr val="tx1"/>
            </a:solidFill>
          </a:endParaRPr>
        </a:p>
      </dsp:txBody>
      <dsp:txXfrm>
        <a:off x="35798" y="3117059"/>
        <a:ext cx="3956276" cy="661737"/>
      </dsp:txXfrm>
    </dsp:sp>
    <dsp:sp modelId="{CF9D32EB-C706-470E-B885-2013F8D50B0D}">
      <dsp:nvSpPr>
        <dsp:cNvPr id="0" name=""/>
        <dsp:cNvSpPr/>
      </dsp:nvSpPr>
      <dsp:spPr>
        <a:xfrm rot="5400000">
          <a:off x="7314870" y="637597"/>
          <a:ext cx="586666" cy="7160662"/>
        </a:xfrm>
        <a:prstGeom prst="round2SameRect">
          <a:avLst/>
        </a:prstGeom>
        <a:solidFill>
          <a:schemeClr val="accent2">
            <a:tint val="40000"/>
            <a:alpha val="90000"/>
            <a:hueOff val="-1452578"/>
            <a:satOff val="-133"/>
            <a:lumOff val="39"/>
            <a:alphaOff val="0"/>
          </a:schemeClr>
        </a:solidFill>
        <a:ln w="25400"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b="1" kern="1200" dirty="0">
              <a:latin typeface="Arial" pitchFamily="34" charset="0"/>
              <a:cs typeface="Arial" pitchFamily="34" charset="0"/>
            </a:rPr>
            <a:t>Exams are taken at designated exam centers.</a:t>
          </a:r>
          <a:endParaRPr lang="en-GB" sz="1400" b="1" kern="1200" dirty="0">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US" sz="1400" b="1" kern="1200" dirty="0">
              <a:latin typeface="Arial" pitchFamily="34" charset="0"/>
              <a:cs typeface="Arial" pitchFamily="34" charset="0"/>
            </a:rPr>
            <a:t>Consent letter are taken from Exam Centers for taking exam according to UGC ODL Regulations from time to time</a:t>
          </a:r>
          <a:endParaRPr lang="en-GB" sz="1400" b="1" kern="1200" dirty="0">
            <a:latin typeface="Arial" pitchFamily="34" charset="0"/>
            <a:cs typeface="Arial" pitchFamily="34" charset="0"/>
          </a:endParaRPr>
        </a:p>
      </dsp:txBody>
      <dsp:txXfrm rot="-5400000">
        <a:off x="4027873" y="3953234"/>
        <a:ext cx="7132023" cy="529388"/>
      </dsp:txXfrm>
    </dsp:sp>
    <dsp:sp modelId="{444EC8C3-A852-4E65-B297-BD4394F0986A}">
      <dsp:nvSpPr>
        <dsp:cNvPr id="0" name=""/>
        <dsp:cNvSpPr/>
      </dsp:nvSpPr>
      <dsp:spPr>
        <a:xfrm>
          <a:off x="0" y="3841919"/>
          <a:ext cx="4027872" cy="733333"/>
        </a:xfrm>
        <a:prstGeom prst="round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6 - Exam Centre Finalization</a:t>
          </a:r>
        </a:p>
      </dsp:txBody>
      <dsp:txXfrm>
        <a:off x="35798" y="3877717"/>
        <a:ext cx="3956276" cy="6617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FFC3E-F373-4335-B228-68A37C68ADC4}">
      <dsp:nvSpPr>
        <dsp:cNvPr id="0" name=""/>
        <dsp:cNvSpPr/>
      </dsp:nvSpPr>
      <dsp:spPr>
        <a:xfrm>
          <a:off x="1240" y="1361220"/>
          <a:ext cx="2418457" cy="130065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Assignment Question Paper Uploading</a:t>
          </a:r>
        </a:p>
      </dsp:txBody>
      <dsp:txXfrm>
        <a:off x="1240" y="1361220"/>
        <a:ext cx="2093293" cy="1300655"/>
      </dsp:txXfrm>
    </dsp:sp>
    <dsp:sp modelId="{9E3B8907-42C5-4D83-A098-D6553EAE4905}">
      <dsp:nvSpPr>
        <dsp:cNvPr id="0" name=""/>
        <dsp:cNvSpPr/>
      </dsp:nvSpPr>
      <dsp:spPr>
        <a:xfrm>
          <a:off x="1936005" y="1361220"/>
          <a:ext cx="2418457" cy="13006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Publishing Assignment</a:t>
          </a:r>
        </a:p>
      </dsp:txBody>
      <dsp:txXfrm>
        <a:off x="2586333" y="1361220"/>
        <a:ext cx="1117802" cy="1300655"/>
      </dsp:txXfrm>
    </dsp:sp>
    <dsp:sp modelId="{F9F22857-22E1-40DB-9C14-7F16FB38DE2A}">
      <dsp:nvSpPr>
        <dsp:cNvPr id="0" name=""/>
        <dsp:cNvSpPr/>
      </dsp:nvSpPr>
      <dsp:spPr>
        <a:xfrm>
          <a:off x="3870771" y="1361220"/>
          <a:ext cx="2418457" cy="13006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Online Attempt of Assignment</a:t>
          </a:r>
        </a:p>
      </dsp:txBody>
      <dsp:txXfrm>
        <a:off x="4521099" y="1361220"/>
        <a:ext cx="1117802" cy="1300655"/>
      </dsp:txXfrm>
    </dsp:sp>
    <dsp:sp modelId="{28E20DF6-B6E9-4D1B-B0DF-145251E7863D}">
      <dsp:nvSpPr>
        <dsp:cNvPr id="0" name=""/>
        <dsp:cNvSpPr/>
      </dsp:nvSpPr>
      <dsp:spPr>
        <a:xfrm>
          <a:off x="5805537" y="1361220"/>
          <a:ext cx="2418457" cy="13006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Online Assignment Marks Import in SIS</a:t>
          </a:r>
          <a:endParaRPr lang="en-GB" sz="1400" b="1" kern="1200" dirty="0">
            <a:solidFill>
              <a:schemeClr val="tx1"/>
            </a:solidFill>
          </a:endParaRPr>
        </a:p>
      </dsp:txBody>
      <dsp:txXfrm>
        <a:off x="6455865" y="1361220"/>
        <a:ext cx="1117802" cy="1300655"/>
      </dsp:txXfrm>
    </dsp:sp>
    <dsp:sp modelId="{3F5FEDA3-88DD-46D6-884F-ABFA10EE59D4}">
      <dsp:nvSpPr>
        <dsp:cNvPr id="0" name=""/>
        <dsp:cNvSpPr/>
      </dsp:nvSpPr>
      <dsp:spPr>
        <a:xfrm>
          <a:off x="7740302" y="1361220"/>
          <a:ext cx="2418457" cy="13006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Assignment Marks Available to Students</a:t>
          </a:r>
          <a:endParaRPr lang="en-GB" sz="1400" b="1" kern="1200" dirty="0">
            <a:solidFill>
              <a:schemeClr val="tx1"/>
            </a:solidFill>
          </a:endParaRPr>
        </a:p>
      </dsp:txBody>
      <dsp:txXfrm>
        <a:off x="8390630" y="1361220"/>
        <a:ext cx="1117802" cy="1300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E9271-8CD2-4C15-B359-C0C6E84DB314}">
      <dsp:nvSpPr>
        <dsp:cNvPr id="0" name=""/>
        <dsp:cNvSpPr/>
      </dsp:nvSpPr>
      <dsp:spPr>
        <a:xfrm>
          <a:off x="234332" y="-83341"/>
          <a:ext cx="2523089" cy="2460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en-GB" sz="1300" b="1" kern="1200" dirty="0"/>
            <a:t>Conduct Examination</a:t>
          </a:r>
        </a:p>
        <a:p>
          <a:pPr marL="114300" lvl="1" indent="-114300" algn="l" defTabSz="577850">
            <a:lnSpc>
              <a:spcPct val="90000"/>
            </a:lnSpc>
            <a:spcBef>
              <a:spcPct val="0"/>
            </a:spcBef>
            <a:spcAft>
              <a:spcPct val="15000"/>
            </a:spcAft>
            <a:buChar char="•"/>
          </a:pPr>
          <a:r>
            <a:rPr lang="en-GB" sz="1300" b="1" kern="1200" dirty="0"/>
            <a:t>Term End Exam</a:t>
          </a:r>
        </a:p>
        <a:p>
          <a:pPr marL="114300" lvl="1" indent="-114300" algn="l" defTabSz="577850">
            <a:lnSpc>
              <a:spcPct val="90000"/>
            </a:lnSpc>
            <a:spcBef>
              <a:spcPct val="0"/>
            </a:spcBef>
            <a:spcAft>
              <a:spcPct val="15000"/>
            </a:spcAft>
            <a:buChar char="•"/>
          </a:pPr>
          <a:r>
            <a:rPr lang="en-GB" sz="1300" b="1" kern="1200" dirty="0"/>
            <a:t>BA Yoga Entrance</a:t>
          </a:r>
        </a:p>
        <a:p>
          <a:pPr marL="114300" lvl="1" indent="-114300" algn="l" defTabSz="577850">
            <a:lnSpc>
              <a:spcPct val="90000"/>
            </a:lnSpc>
            <a:spcBef>
              <a:spcPct val="0"/>
            </a:spcBef>
            <a:spcAft>
              <a:spcPct val="15000"/>
            </a:spcAft>
            <a:buChar char="•"/>
          </a:pPr>
          <a:r>
            <a:rPr lang="en-GB" sz="1300" b="1" kern="1200" dirty="0"/>
            <a:t>Ph.D. Entrance</a:t>
          </a:r>
        </a:p>
        <a:p>
          <a:pPr marL="114300" lvl="1" indent="-114300" algn="l" defTabSz="577850">
            <a:lnSpc>
              <a:spcPct val="90000"/>
            </a:lnSpc>
            <a:spcBef>
              <a:spcPct val="0"/>
            </a:spcBef>
            <a:spcAft>
              <a:spcPct val="15000"/>
            </a:spcAft>
            <a:buChar char="•"/>
          </a:pPr>
          <a:r>
            <a:rPr lang="en-GB" sz="1300" b="1" kern="1200" dirty="0"/>
            <a:t>Ph.D. Course Work Exam</a:t>
          </a:r>
        </a:p>
        <a:p>
          <a:pPr marL="114300" lvl="1" indent="-114300" algn="l" defTabSz="577850">
            <a:lnSpc>
              <a:spcPct val="90000"/>
            </a:lnSpc>
            <a:spcBef>
              <a:spcPct val="0"/>
            </a:spcBef>
            <a:spcAft>
              <a:spcPct val="15000"/>
            </a:spcAft>
            <a:buChar char="•"/>
          </a:pPr>
          <a:r>
            <a:rPr lang="en-GB" sz="1300" b="1" kern="1200" dirty="0"/>
            <a:t>B.Ed. Entrance</a:t>
          </a:r>
        </a:p>
        <a:p>
          <a:pPr marL="114300" lvl="1" indent="-114300" algn="l" defTabSz="577850">
            <a:lnSpc>
              <a:spcPct val="90000"/>
            </a:lnSpc>
            <a:spcBef>
              <a:spcPct val="0"/>
            </a:spcBef>
            <a:spcAft>
              <a:spcPct val="15000"/>
            </a:spcAft>
            <a:buChar char="•"/>
          </a:pPr>
          <a:r>
            <a:rPr lang="en-GB" sz="1300" b="1" kern="1200" dirty="0"/>
            <a:t>Sp. B.Ed. Entranc</a:t>
          </a:r>
          <a:r>
            <a:rPr lang="en-GB" sz="1200" kern="1200" dirty="0"/>
            <a:t>e</a:t>
          </a:r>
        </a:p>
      </dsp:txBody>
      <dsp:txXfrm>
        <a:off x="603830" y="276927"/>
        <a:ext cx="1784093" cy="1739527"/>
      </dsp:txXfrm>
    </dsp:sp>
    <dsp:sp modelId="{BE12B5FF-C3B6-49FF-B2CB-378A5689D898}">
      <dsp:nvSpPr>
        <dsp:cNvPr id="0" name=""/>
        <dsp:cNvSpPr/>
      </dsp:nvSpPr>
      <dsp:spPr>
        <a:xfrm>
          <a:off x="1408561" y="1604150"/>
          <a:ext cx="2523089" cy="2460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Results / Marksheet Generation</a:t>
          </a:r>
        </a:p>
      </dsp:txBody>
      <dsp:txXfrm>
        <a:off x="1778059" y="1964418"/>
        <a:ext cx="1784093" cy="1739527"/>
      </dsp:txXfrm>
    </dsp:sp>
    <dsp:sp modelId="{72D9A5EF-609B-4AF9-A3A0-9B3616F426E0}">
      <dsp:nvSpPr>
        <dsp:cNvPr id="0" name=""/>
        <dsp:cNvSpPr/>
      </dsp:nvSpPr>
      <dsp:spPr>
        <a:xfrm>
          <a:off x="2583724" y="-83341"/>
          <a:ext cx="2523089" cy="2460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Convocation</a:t>
          </a:r>
        </a:p>
      </dsp:txBody>
      <dsp:txXfrm>
        <a:off x="2953222" y="276927"/>
        <a:ext cx="1784093" cy="1739527"/>
      </dsp:txXfrm>
    </dsp:sp>
    <dsp:sp modelId="{0D8B8AD9-7359-4919-8E61-E4CE42E43027}">
      <dsp:nvSpPr>
        <dsp:cNvPr id="0" name=""/>
        <dsp:cNvSpPr/>
      </dsp:nvSpPr>
      <dsp:spPr>
        <a:xfrm>
          <a:off x="3757952" y="1604150"/>
          <a:ext cx="2523089" cy="2460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Academic Records Issue / RTI Answers</a:t>
          </a:r>
        </a:p>
      </dsp:txBody>
      <dsp:txXfrm>
        <a:off x="4127450" y="1964418"/>
        <a:ext cx="1784093" cy="1739527"/>
      </dsp:txXfrm>
    </dsp:sp>
    <dsp:sp modelId="{4C5D7D2F-726D-49F4-BAEA-624CBFCB2A48}">
      <dsp:nvSpPr>
        <dsp:cNvPr id="0" name=""/>
        <dsp:cNvSpPr/>
      </dsp:nvSpPr>
      <dsp:spPr>
        <a:xfrm>
          <a:off x="4933115" y="-83341"/>
          <a:ext cx="2523089" cy="2460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Issue of Duplicate Academic Records</a:t>
          </a:r>
        </a:p>
      </dsp:txBody>
      <dsp:txXfrm>
        <a:off x="5302613" y="276927"/>
        <a:ext cx="1784093" cy="1739527"/>
      </dsp:txXfrm>
    </dsp:sp>
    <dsp:sp modelId="{DB31E97E-AD3D-4C23-B0F0-0E3A97E02520}">
      <dsp:nvSpPr>
        <dsp:cNvPr id="0" name=""/>
        <dsp:cNvSpPr/>
      </dsp:nvSpPr>
      <dsp:spPr>
        <a:xfrm>
          <a:off x="6107344" y="1604150"/>
          <a:ext cx="2523089" cy="2460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GB" sz="1200" kern="1200" dirty="0"/>
        </a:p>
        <a:p>
          <a:pPr marL="0" lvl="0" indent="0" algn="l" defTabSz="533400">
            <a:lnSpc>
              <a:spcPct val="90000"/>
            </a:lnSpc>
            <a:spcBef>
              <a:spcPct val="0"/>
            </a:spcBef>
            <a:spcAft>
              <a:spcPct val="35000"/>
            </a:spcAft>
            <a:buNone/>
          </a:pPr>
          <a:endParaRPr lang="en-GB" sz="1200" kern="1200" dirty="0"/>
        </a:p>
        <a:p>
          <a:pPr marL="0" lvl="0" indent="0" algn="l"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r>
            <a:rPr lang="en-GB" sz="1400" b="1" kern="1200" dirty="0"/>
            <a:t>Committee Meetings</a:t>
          </a:r>
        </a:p>
        <a:p>
          <a:pPr marL="177800" lvl="1" indent="0" algn="l" defTabSz="622300">
            <a:lnSpc>
              <a:spcPct val="90000"/>
            </a:lnSpc>
            <a:spcBef>
              <a:spcPct val="0"/>
            </a:spcBef>
            <a:spcAft>
              <a:spcPct val="15000"/>
            </a:spcAft>
            <a:buChar char="•"/>
          </a:pPr>
          <a:r>
            <a:rPr lang="en-GB" sz="1400" b="1" kern="1200" dirty="0"/>
            <a:t>Exam</a:t>
          </a:r>
        </a:p>
        <a:p>
          <a:pPr marL="177800" lvl="1" indent="0" algn="l" defTabSz="622300">
            <a:lnSpc>
              <a:spcPct val="90000"/>
            </a:lnSpc>
            <a:spcBef>
              <a:spcPct val="0"/>
            </a:spcBef>
            <a:spcAft>
              <a:spcPct val="15000"/>
            </a:spcAft>
            <a:buChar char="•"/>
          </a:pPr>
          <a:r>
            <a:rPr lang="en-GB" sz="1400" b="1" kern="1200" dirty="0"/>
            <a:t>Exam Disciplinary</a:t>
          </a:r>
        </a:p>
      </dsp:txBody>
      <dsp:txXfrm>
        <a:off x="6476842" y="1964418"/>
        <a:ext cx="1784093" cy="1739527"/>
      </dsp:txXfrm>
    </dsp:sp>
    <dsp:sp modelId="{3CD3DDC6-F4E0-49EE-A19E-D4FB9C6893F2}">
      <dsp:nvSpPr>
        <dsp:cNvPr id="0" name=""/>
        <dsp:cNvSpPr/>
      </dsp:nvSpPr>
      <dsp:spPr>
        <a:xfrm>
          <a:off x="7282506" y="-83341"/>
          <a:ext cx="2523089" cy="2460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Exam Centre Selection</a:t>
          </a:r>
        </a:p>
      </dsp:txBody>
      <dsp:txXfrm>
        <a:off x="7652004" y="276927"/>
        <a:ext cx="1784093" cy="17395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85441-72CD-4EA1-8326-84B8C8FBB350}">
      <dsp:nvSpPr>
        <dsp:cNvPr id="0" name=""/>
        <dsp:cNvSpPr/>
      </dsp:nvSpPr>
      <dsp:spPr>
        <a:xfrm>
          <a:off x="782781" y="0"/>
          <a:ext cx="8871527" cy="4275281"/>
        </a:xfrm>
        <a:prstGeom prst="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30AE20E-9C4B-493A-93BD-1B8AB1A534E5}">
      <dsp:nvSpPr>
        <dsp:cNvPr id="0" name=""/>
        <dsp:cNvSpPr/>
      </dsp:nvSpPr>
      <dsp:spPr>
        <a:xfrm>
          <a:off x="6181" y="1256145"/>
          <a:ext cx="1290152" cy="1762989"/>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Paper Setter Appointment</a:t>
          </a:r>
        </a:p>
      </dsp:txBody>
      <dsp:txXfrm>
        <a:off x="69161" y="1319125"/>
        <a:ext cx="1164192" cy="1637029"/>
      </dsp:txXfrm>
    </dsp:sp>
    <dsp:sp modelId="{8E94FAF6-2ECA-4D3D-BA14-86C42CAB8F4D}">
      <dsp:nvSpPr>
        <dsp:cNvPr id="0" name=""/>
        <dsp:cNvSpPr/>
      </dsp:nvSpPr>
      <dsp:spPr>
        <a:xfrm>
          <a:off x="1511140" y="1282584"/>
          <a:ext cx="1401546" cy="1710112"/>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Receiving Question Paper and Acknowledge</a:t>
          </a:r>
        </a:p>
      </dsp:txBody>
      <dsp:txXfrm>
        <a:off x="1579558" y="1351002"/>
        <a:ext cx="1264710" cy="1573276"/>
      </dsp:txXfrm>
    </dsp:sp>
    <dsp:sp modelId="{36F5A370-91CD-46B3-A84A-13BBDC1CCD36}">
      <dsp:nvSpPr>
        <dsp:cNvPr id="0" name=""/>
        <dsp:cNvSpPr/>
      </dsp:nvSpPr>
      <dsp:spPr>
        <a:xfrm>
          <a:off x="3127493" y="1282584"/>
          <a:ext cx="1288838" cy="1710112"/>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Typing/Email</a:t>
          </a:r>
        </a:p>
      </dsp:txBody>
      <dsp:txXfrm>
        <a:off x="3190409" y="1345500"/>
        <a:ext cx="1163006" cy="1584280"/>
      </dsp:txXfrm>
    </dsp:sp>
    <dsp:sp modelId="{225429DE-492C-46E7-B401-959ECECAABCC}">
      <dsp:nvSpPr>
        <dsp:cNvPr id="0" name=""/>
        <dsp:cNvSpPr/>
      </dsp:nvSpPr>
      <dsp:spPr>
        <a:xfrm>
          <a:off x="4631138" y="1282584"/>
          <a:ext cx="1288838" cy="1710112"/>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Moderation/Proof Reading</a:t>
          </a:r>
        </a:p>
      </dsp:txBody>
      <dsp:txXfrm>
        <a:off x="4694054" y="1345500"/>
        <a:ext cx="1163006" cy="1584280"/>
      </dsp:txXfrm>
    </dsp:sp>
    <dsp:sp modelId="{68897E06-23E6-4D1C-B8F5-DC264A8C5512}">
      <dsp:nvSpPr>
        <dsp:cNvPr id="0" name=""/>
        <dsp:cNvSpPr/>
      </dsp:nvSpPr>
      <dsp:spPr>
        <a:xfrm>
          <a:off x="6134782" y="1282584"/>
          <a:ext cx="1288838" cy="1710112"/>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Selection of Question Paper</a:t>
          </a:r>
        </a:p>
      </dsp:txBody>
      <dsp:txXfrm>
        <a:off x="6197698" y="1345500"/>
        <a:ext cx="1163006" cy="1584280"/>
      </dsp:txXfrm>
    </dsp:sp>
    <dsp:sp modelId="{C87CBB94-E94E-4948-A459-C56C27122E7F}">
      <dsp:nvSpPr>
        <dsp:cNvPr id="0" name=""/>
        <dsp:cNvSpPr/>
      </dsp:nvSpPr>
      <dsp:spPr>
        <a:xfrm>
          <a:off x="7638426" y="1282584"/>
          <a:ext cx="1288838" cy="1710112"/>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Question Paper Printing</a:t>
          </a:r>
        </a:p>
      </dsp:txBody>
      <dsp:txXfrm>
        <a:off x="7701342" y="1345500"/>
        <a:ext cx="1163006" cy="1584280"/>
      </dsp:txXfrm>
    </dsp:sp>
    <dsp:sp modelId="{656AA73F-9479-4B37-AD5A-D1A6DF8F0C7B}">
      <dsp:nvSpPr>
        <dsp:cNvPr id="0" name=""/>
        <dsp:cNvSpPr/>
      </dsp:nvSpPr>
      <dsp:spPr>
        <a:xfrm>
          <a:off x="9142071" y="1282584"/>
          <a:ext cx="1288838" cy="1710112"/>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Paper Send to Different Exam Centre</a:t>
          </a:r>
        </a:p>
      </dsp:txBody>
      <dsp:txXfrm>
        <a:off x="9204987" y="1345500"/>
        <a:ext cx="1163006" cy="15842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286EC-1C0B-4E31-BBF7-FC639958F9C4}">
      <dsp:nvSpPr>
        <dsp:cNvPr id="0" name=""/>
        <dsp:cNvSpPr/>
      </dsp:nvSpPr>
      <dsp:spPr>
        <a:xfrm>
          <a:off x="1212398" y="521"/>
          <a:ext cx="8954402" cy="170969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University</a:t>
          </a:r>
        </a:p>
        <a:p>
          <a:pPr marL="171450" lvl="1" indent="-171450" algn="ctr" defTabSz="711200">
            <a:lnSpc>
              <a:spcPct val="90000"/>
            </a:lnSpc>
            <a:spcBef>
              <a:spcPct val="0"/>
            </a:spcBef>
            <a:spcAft>
              <a:spcPct val="15000"/>
            </a:spcAft>
            <a:buChar char="•"/>
          </a:pPr>
          <a:r>
            <a:rPr lang="en-GB" sz="1600" b="1" kern="1200" dirty="0">
              <a:solidFill>
                <a:schemeClr val="tx1"/>
              </a:solidFill>
            </a:rPr>
            <a:t>Sealed Question Paper Received in University Strong Room</a:t>
          </a:r>
        </a:p>
        <a:p>
          <a:pPr marL="171450" lvl="1" indent="-171450" algn="ctr" defTabSz="711200">
            <a:lnSpc>
              <a:spcPct val="90000"/>
            </a:lnSpc>
            <a:spcBef>
              <a:spcPct val="0"/>
            </a:spcBef>
            <a:spcAft>
              <a:spcPct val="15000"/>
            </a:spcAft>
            <a:buChar char="•"/>
          </a:pPr>
          <a:r>
            <a:rPr lang="en-US" sz="1600" b="1" kern="1200" dirty="0">
              <a:solidFill>
                <a:schemeClr val="tx1"/>
              </a:solidFill>
            </a:rPr>
            <a:t>Centre Wise Segregation of Sealed Question Paper Packets</a:t>
          </a:r>
          <a:endParaRPr lang="en-GB" sz="1600" b="1" kern="1200" dirty="0">
            <a:solidFill>
              <a:schemeClr val="tx1"/>
            </a:solidFill>
          </a:endParaRPr>
        </a:p>
        <a:p>
          <a:pPr marL="171450" lvl="1" indent="-171450" algn="ctr" defTabSz="711200">
            <a:lnSpc>
              <a:spcPct val="90000"/>
            </a:lnSpc>
            <a:spcBef>
              <a:spcPct val="0"/>
            </a:spcBef>
            <a:spcAft>
              <a:spcPct val="15000"/>
            </a:spcAft>
            <a:buChar char="•"/>
          </a:pPr>
          <a:r>
            <a:rPr lang="en-US" sz="1600" b="1" kern="1200" dirty="0">
              <a:solidFill>
                <a:schemeClr val="tx1"/>
              </a:solidFill>
            </a:rPr>
            <a:t>Distribution of sealed Question paper packets to each exam center</a:t>
          </a:r>
          <a:endParaRPr lang="en-GB" sz="1600" b="1" kern="1200" dirty="0">
            <a:solidFill>
              <a:schemeClr val="tx1"/>
            </a:solidFill>
          </a:endParaRPr>
        </a:p>
      </dsp:txBody>
      <dsp:txXfrm>
        <a:off x="1262473" y="50596"/>
        <a:ext cx="8854252" cy="1609544"/>
      </dsp:txXfrm>
    </dsp:sp>
    <dsp:sp modelId="{2B5AAC33-DF68-416B-8D4F-5B3194BEB6E7}">
      <dsp:nvSpPr>
        <dsp:cNvPr id="0" name=""/>
        <dsp:cNvSpPr/>
      </dsp:nvSpPr>
      <dsp:spPr>
        <a:xfrm rot="5400000">
          <a:off x="5369032" y="1752959"/>
          <a:ext cx="641135" cy="76936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rot="-5400000">
        <a:off x="5458791" y="1817072"/>
        <a:ext cx="461618" cy="448795"/>
      </dsp:txXfrm>
    </dsp:sp>
    <dsp:sp modelId="{2AD01768-3F12-4E27-A1FE-3F2B1DC75E6E}">
      <dsp:nvSpPr>
        <dsp:cNvPr id="0" name=""/>
        <dsp:cNvSpPr/>
      </dsp:nvSpPr>
      <dsp:spPr>
        <a:xfrm>
          <a:off x="1212398" y="2565064"/>
          <a:ext cx="8954402" cy="170969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tx1"/>
              </a:solidFill>
            </a:rPr>
            <a:t>Examination Centre</a:t>
          </a:r>
          <a:endParaRPr lang="en-GB" sz="2000" b="1" kern="1200" dirty="0">
            <a:solidFill>
              <a:schemeClr val="tx1"/>
            </a:solidFill>
          </a:endParaRPr>
        </a:p>
      </dsp:txBody>
      <dsp:txXfrm>
        <a:off x="1262473" y="2615139"/>
        <a:ext cx="8854252" cy="16095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22D6D-E129-444E-B2D2-D5E42850FDC7}">
      <dsp:nvSpPr>
        <dsp:cNvPr id="0" name=""/>
        <dsp:cNvSpPr/>
      </dsp:nvSpPr>
      <dsp:spPr>
        <a:xfrm>
          <a:off x="2164" y="0"/>
          <a:ext cx="3367141" cy="4062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GB" sz="2000" b="1" kern="1200" dirty="0">
              <a:solidFill>
                <a:schemeClr val="tx1"/>
              </a:solidFill>
            </a:rPr>
            <a:t>Dispatch Exam Material</a:t>
          </a:r>
        </a:p>
        <a:p>
          <a:pPr marL="171450" lvl="1" indent="-171450" algn="l" defTabSz="711200">
            <a:lnSpc>
              <a:spcPct val="90000"/>
            </a:lnSpc>
            <a:spcBef>
              <a:spcPct val="0"/>
            </a:spcBef>
            <a:spcAft>
              <a:spcPct val="15000"/>
            </a:spcAft>
            <a:buChar char="•"/>
          </a:pPr>
          <a:r>
            <a:rPr lang="en-GB" sz="1600" b="1" kern="1200" dirty="0">
              <a:solidFill>
                <a:schemeClr val="tx1"/>
              </a:solidFill>
            </a:rPr>
            <a:t>Question Paper</a:t>
          </a:r>
        </a:p>
        <a:p>
          <a:pPr marL="171450" lvl="1" indent="-171450" algn="l" defTabSz="711200">
            <a:lnSpc>
              <a:spcPct val="90000"/>
            </a:lnSpc>
            <a:spcBef>
              <a:spcPct val="0"/>
            </a:spcBef>
            <a:spcAft>
              <a:spcPct val="15000"/>
            </a:spcAft>
            <a:buChar char="•"/>
          </a:pPr>
          <a:r>
            <a:rPr lang="en-GB" sz="1600" b="1" kern="1200" dirty="0">
              <a:solidFill>
                <a:schemeClr val="tx1"/>
              </a:solidFill>
            </a:rPr>
            <a:t>Answer sheet</a:t>
          </a:r>
        </a:p>
        <a:p>
          <a:pPr marL="171450" lvl="1" indent="-171450" algn="l" defTabSz="711200">
            <a:lnSpc>
              <a:spcPct val="90000"/>
            </a:lnSpc>
            <a:spcBef>
              <a:spcPct val="0"/>
            </a:spcBef>
            <a:spcAft>
              <a:spcPct val="15000"/>
            </a:spcAft>
            <a:buChar char="•"/>
          </a:pPr>
          <a:r>
            <a:rPr lang="en-GB" sz="1600" b="1" kern="1200" dirty="0">
              <a:solidFill>
                <a:schemeClr val="tx1"/>
              </a:solidFill>
            </a:rPr>
            <a:t>Hollow Sticker</a:t>
          </a:r>
        </a:p>
        <a:p>
          <a:pPr marL="171450" lvl="1" indent="-171450" algn="l" defTabSz="711200">
            <a:lnSpc>
              <a:spcPct val="90000"/>
            </a:lnSpc>
            <a:spcBef>
              <a:spcPct val="0"/>
            </a:spcBef>
            <a:spcAft>
              <a:spcPct val="15000"/>
            </a:spcAft>
            <a:buChar char="•"/>
          </a:pPr>
          <a:r>
            <a:rPr lang="en-GB" sz="1600" b="1" kern="1200" dirty="0">
              <a:solidFill>
                <a:schemeClr val="tx1"/>
              </a:solidFill>
            </a:rPr>
            <a:t>Student verification /Attendance Shee</a:t>
          </a:r>
          <a:r>
            <a:rPr lang="en-GB" sz="1400" kern="1200" dirty="0">
              <a:solidFill>
                <a:schemeClr val="tx1"/>
              </a:solidFill>
            </a:rPr>
            <a:t>t</a:t>
          </a:r>
        </a:p>
      </dsp:txBody>
      <dsp:txXfrm>
        <a:off x="2164" y="1625138"/>
        <a:ext cx="3367141" cy="1625138"/>
      </dsp:txXfrm>
    </dsp:sp>
    <dsp:sp modelId="{165468DD-CA40-49BC-932B-A949079E2BDF}">
      <dsp:nvSpPr>
        <dsp:cNvPr id="0" name=""/>
        <dsp:cNvSpPr/>
      </dsp:nvSpPr>
      <dsp:spPr>
        <a:xfrm>
          <a:off x="1009271" y="243770"/>
          <a:ext cx="1352927" cy="135292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D1C32-BBE1-477D-AA89-A9A2CEC79E83}">
      <dsp:nvSpPr>
        <dsp:cNvPr id="0" name=""/>
        <dsp:cNvSpPr/>
      </dsp:nvSpPr>
      <dsp:spPr>
        <a:xfrm>
          <a:off x="3470320" y="0"/>
          <a:ext cx="3367141" cy="4062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GB" sz="2000" b="1" kern="1200" dirty="0">
              <a:solidFill>
                <a:schemeClr val="tx1"/>
              </a:solidFill>
            </a:rPr>
            <a:t>Examination</a:t>
          </a:r>
        </a:p>
        <a:p>
          <a:pPr marL="171450" lvl="1" indent="-171450" algn="l" defTabSz="711200">
            <a:lnSpc>
              <a:spcPct val="90000"/>
            </a:lnSpc>
            <a:spcBef>
              <a:spcPct val="0"/>
            </a:spcBef>
            <a:spcAft>
              <a:spcPct val="15000"/>
            </a:spcAft>
            <a:buChar char="•"/>
          </a:pPr>
          <a:r>
            <a:rPr lang="en-GB" sz="1600" b="1" kern="1200" dirty="0">
              <a:solidFill>
                <a:schemeClr val="tx1"/>
              </a:solidFill>
            </a:rPr>
            <a:t>Exam as per Schedule</a:t>
          </a:r>
        </a:p>
        <a:p>
          <a:pPr marL="171450" lvl="1" indent="-171450" algn="l" defTabSz="711200">
            <a:lnSpc>
              <a:spcPct val="90000"/>
            </a:lnSpc>
            <a:spcBef>
              <a:spcPct val="0"/>
            </a:spcBef>
            <a:spcAft>
              <a:spcPct val="15000"/>
            </a:spcAft>
            <a:buChar char="•"/>
          </a:pPr>
          <a:r>
            <a:rPr lang="en-GB" sz="1600" b="1" kern="1200" dirty="0">
              <a:solidFill>
                <a:schemeClr val="tx1"/>
              </a:solidFill>
            </a:rPr>
            <a:t>Observer and Flying Squad</a:t>
          </a:r>
        </a:p>
      </dsp:txBody>
      <dsp:txXfrm>
        <a:off x="3470320" y="1625138"/>
        <a:ext cx="3367141" cy="1625138"/>
      </dsp:txXfrm>
    </dsp:sp>
    <dsp:sp modelId="{D1EA8DDF-750B-4542-BD26-6CCBEA87817C}">
      <dsp:nvSpPr>
        <dsp:cNvPr id="0" name=""/>
        <dsp:cNvSpPr/>
      </dsp:nvSpPr>
      <dsp:spPr>
        <a:xfrm>
          <a:off x="4477427" y="243770"/>
          <a:ext cx="1352927" cy="135292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DEB92D-E16F-41F3-A63F-1B59B52C5018}">
      <dsp:nvSpPr>
        <dsp:cNvPr id="0" name=""/>
        <dsp:cNvSpPr/>
      </dsp:nvSpPr>
      <dsp:spPr>
        <a:xfrm>
          <a:off x="6938476" y="0"/>
          <a:ext cx="3367141" cy="4062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GB" sz="2000" b="1" kern="1200" dirty="0">
              <a:solidFill>
                <a:schemeClr val="tx1"/>
              </a:solidFill>
            </a:rPr>
            <a:t>Distribution / Collection of -</a:t>
          </a:r>
        </a:p>
        <a:p>
          <a:pPr marL="171450" lvl="1" indent="-171450" algn="l" defTabSz="711200">
            <a:lnSpc>
              <a:spcPct val="90000"/>
            </a:lnSpc>
            <a:spcBef>
              <a:spcPct val="0"/>
            </a:spcBef>
            <a:spcAft>
              <a:spcPct val="15000"/>
            </a:spcAft>
            <a:buChar char="•"/>
          </a:pPr>
          <a:r>
            <a:rPr lang="en-US" sz="1600" b="1" kern="1200" dirty="0">
              <a:solidFill>
                <a:schemeClr val="tx1"/>
              </a:solidFill>
            </a:rPr>
            <a:t>Answer sheet</a:t>
          </a:r>
          <a:endParaRPr lang="en-GB" sz="16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a:solidFill>
                <a:schemeClr val="tx1"/>
              </a:solidFill>
            </a:rPr>
            <a:t>Attendance Sheet</a:t>
          </a:r>
          <a:endParaRPr lang="en-GB" sz="16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a:solidFill>
                <a:schemeClr val="tx1"/>
              </a:solidFill>
            </a:rPr>
            <a:t>UFM Report, etc.</a:t>
          </a:r>
          <a:endParaRPr lang="en-GB" sz="1600" b="1" kern="1200" dirty="0">
            <a:solidFill>
              <a:schemeClr val="tx1"/>
            </a:solidFill>
          </a:endParaRPr>
        </a:p>
      </dsp:txBody>
      <dsp:txXfrm>
        <a:off x="6938476" y="1625138"/>
        <a:ext cx="3367141" cy="1625138"/>
      </dsp:txXfrm>
    </dsp:sp>
    <dsp:sp modelId="{F4436F98-99C6-491B-895B-BE42AB54C9BB}">
      <dsp:nvSpPr>
        <dsp:cNvPr id="0" name=""/>
        <dsp:cNvSpPr/>
      </dsp:nvSpPr>
      <dsp:spPr>
        <a:xfrm>
          <a:off x="7945583" y="243770"/>
          <a:ext cx="1352927" cy="135292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F545FC-2136-4166-BD31-289AF885074F}">
      <dsp:nvSpPr>
        <dsp:cNvPr id="0" name=""/>
        <dsp:cNvSpPr/>
      </dsp:nvSpPr>
      <dsp:spPr>
        <a:xfrm>
          <a:off x="412311" y="3453418"/>
          <a:ext cx="9483159" cy="609426"/>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D4880-C9CA-461F-A419-2DC5B72FB271}">
      <dsp:nvSpPr>
        <dsp:cNvPr id="0" name=""/>
        <dsp:cNvSpPr/>
      </dsp:nvSpPr>
      <dsp:spPr>
        <a:xfrm>
          <a:off x="155653" y="1895209"/>
          <a:ext cx="756238" cy="743350"/>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A75F7-9E16-43E3-BCF0-849E2B0C243B}">
      <dsp:nvSpPr>
        <dsp:cNvPr id="0" name=""/>
        <dsp:cNvSpPr/>
      </dsp:nvSpPr>
      <dsp:spPr>
        <a:xfrm rot="17700000">
          <a:off x="376387" y="864922"/>
          <a:ext cx="1325113" cy="63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t>Collection of Answer sheet from exam center</a:t>
          </a:r>
          <a:endParaRPr lang="en-GB" sz="1400" b="1" kern="1200" dirty="0"/>
        </a:p>
      </dsp:txBody>
      <dsp:txXfrm>
        <a:off x="376387" y="864922"/>
        <a:ext cx="1325113" cy="638602"/>
      </dsp:txXfrm>
    </dsp:sp>
    <dsp:sp modelId="{71FCDA02-9C30-4034-92D0-5A50C8BFDD01}">
      <dsp:nvSpPr>
        <dsp:cNvPr id="0" name=""/>
        <dsp:cNvSpPr/>
      </dsp:nvSpPr>
      <dsp:spPr>
        <a:xfrm>
          <a:off x="1301995" y="1895209"/>
          <a:ext cx="756238" cy="743350"/>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45942-DC37-4D31-B901-843C183732DF}">
      <dsp:nvSpPr>
        <dsp:cNvPr id="0" name=""/>
        <dsp:cNvSpPr/>
      </dsp:nvSpPr>
      <dsp:spPr>
        <a:xfrm rot="17700000">
          <a:off x="1533640" y="864922"/>
          <a:ext cx="1325113" cy="63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t>Assessment/ Evaluation of Answer-sheet &amp; Marks Received in OMR Award Sheet</a:t>
          </a:r>
          <a:endParaRPr lang="en-GB" sz="1400" b="1" kern="1200" dirty="0"/>
        </a:p>
      </dsp:txBody>
      <dsp:txXfrm>
        <a:off x="1533640" y="864922"/>
        <a:ext cx="1325113" cy="638602"/>
      </dsp:txXfrm>
    </dsp:sp>
    <dsp:sp modelId="{6DD66F88-EEF9-4098-B8BD-2B5A66D9A340}">
      <dsp:nvSpPr>
        <dsp:cNvPr id="0" name=""/>
        <dsp:cNvSpPr/>
      </dsp:nvSpPr>
      <dsp:spPr>
        <a:xfrm>
          <a:off x="2448338" y="1895209"/>
          <a:ext cx="756238" cy="743350"/>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AC09CA-E8E5-4F9F-85F3-8E2F4797A05D}">
      <dsp:nvSpPr>
        <dsp:cNvPr id="0" name=""/>
        <dsp:cNvSpPr/>
      </dsp:nvSpPr>
      <dsp:spPr>
        <a:xfrm rot="17700000">
          <a:off x="2669073" y="864922"/>
          <a:ext cx="1325113" cy="63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t>Scanning of Marks from OMR Award sheet</a:t>
          </a:r>
          <a:endParaRPr lang="en-GB" sz="1400" b="1" kern="1200" dirty="0"/>
        </a:p>
      </dsp:txBody>
      <dsp:txXfrm>
        <a:off x="2669073" y="864922"/>
        <a:ext cx="1325113" cy="638602"/>
      </dsp:txXfrm>
    </dsp:sp>
    <dsp:sp modelId="{953E890E-FAD6-496E-9F4A-5EA3F05FF095}">
      <dsp:nvSpPr>
        <dsp:cNvPr id="0" name=""/>
        <dsp:cNvSpPr/>
      </dsp:nvSpPr>
      <dsp:spPr>
        <a:xfrm>
          <a:off x="3594681" y="1895209"/>
          <a:ext cx="756238" cy="743350"/>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772F87-ED57-4642-B4C5-B5014A54214E}">
      <dsp:nvSpPr>
        <dsp:cNvPr id="0" name=""/>
        <dsp:cNvSpPr/>
      </dsp:nvSpPr>
      <dsp:spPr>
        <a:xfrm rot="17700000">
          <a:off x="3815415" y="864922"/>
          <a:ext cx="1325113" cy="63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GB" sz="1400" b="1" kern="1200" dirty="0"/>
            <a:t>Result Processing</a:t>
          </a:r>
        </a:p>
      </dsp:txBody>
      <dsp:txXfrm>
        <a:off x="3815415" y="864922"/>
        <a:ext cx="1325113" cy="638602"/>
      </dsp:txXfrm>
    </dsp:sp>
    <dsp:sp modelId="{D442F033-0EB6-49A5-9CF1-203DDDE96124}">
      <dsp:nvSpPr>
        <dsp:cNvPr id="0" name=""/>
        <dsp:cNvSpPr/>
      </dsp:nvSpPr>
      <dsp:spPr>
        <a:xfrm>
          <a:off x="4741024" y="1895209"/>
          <a:ext cx="756238" cy="743350"/>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7AD5B1-471B-4F19-9FAB-48EB93036E5D}">
      <dsp:nvSpPr>
        <dsp:cNvPr id="0" name=""/>
        <dsp:cNvSpPr/>
      </dsp:nvSpPr>
      <dsp:spPr>
        <a:xfrm rot="17700000">
          <a:off x="4961758" y="864922"/>
          <a:ext cx="1325113" cy="63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just" defTabSz="622300">
            <a:lnSpc>
              <a:spcPct val="90000"/>
            </a:lnSpc>
            <a:spcBef>
              <a:spcPct val="0"/>
            </a:spcBef>
            <a:spcAft>
              <a:spcPct val="35000"/>
            </a:spcAft>
            <a:buNone/>
          </a:pPr>
          <a:r>
            <a:rPr lang="en-US" sz="1400" b="1" kern="1200" dirty="0"/>
            <a:t>Verification of Marks through TR and Announcement of Result</a:t>
          </a:r>
          <a:endParaRPr lang="en-GB" sz="1400" b="1" kern="1200" dirty="0"/>
        </a:p>
      </dsp:txBody>
      <dsp:txXfrm>
        <a:off x="4961758" y="864922"/>
        <a:ext cx="1325113" cy="638602"/>
      </dsp:txXfrm>
    </dsp:sp>
    <dsp:sp modelId="{9C696460-1647-49A0-88C2-B3A6F40EB269}">
      <dsp:nvSpPr>
        <dsp:cNvPr id="0" name=""/>
        <dsp:cNvSpPr/>
      </dsp:nvSpPr>
      <dsp:spPr>
        <a:xfrm>
          <a:off x="5887366" y="1895209"/>
          <a:ext cx="756238" cy="743350"/>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739610-C335-4C7B-8EE3-273A515FDBDC}">
      <dsp:nvSpPr>
        <dsp:cNvPr id="0" name=""/>
        <dsp:cNvSpPr/>
      </dsp:nvSpPr>
      <dsp:spPr>
        <a:xfrm rot="17700000">
          <a:off x="6108101" y="864922"/>
          <a:ext cx="1325113" cy="63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GB" sz="1400" b="1" kern="1200" dirty="0"/>
            <a:t>Scrutiny and Grievance</a:t>
          </a:r>
        </a:p>
      </dsp:txBody>
      <dsp:txXfrm>
        <a:off x="6108101" y="864922"/>
        <a:ext cx="1325113" cy="638602"/>
      </dsp:txXfrm>
    </dsp:sp>
    <dsp:sp modelId="{428512A5-D574-4FAF-AFFC-5E9F2A96FA11}">
      <dsp:nvSpPr>
        <dsp:cNvPr id="0" name=""/>
        <dsp:cNvSpPr/>
      </dsp:nvSpPr>
      <dsp:spPr>
        <a:xfrm>
          <a:off x="7033709" y="1895209"/>
          <a:ext cx="756238" cy="743350"/>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32D22D-6070-470A-AE3F-C2D435AD9585}">
      <dsp:nvSpPr>
        <dsp:cNvPr id="0" name=""/>
        <dsp:cNvSpPr/>
      </dsp:nvSpPr>
      <dsp:spPr>
        <a:xfrm rot="17700000">
          <a:off x="7254444" y="864922"/>
          <a:ext cx="1325113" cy="63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GB" sz="1400" b="1" kern="1200" dirty="0"/>
            <a:t>Bulk Marksheet Generation</a:t>
          </a:r>
        </a:p>
      </dsp:txBody>
      <dsp:txXfrm>
        <a:off x="7254444" y="864922"/>
        <a:ext cx="1325113" cy="638602"/>
      </dsp:txXfrm>
    </dsp:sp>
    <dsp:sp modelId="{DBF9F46C-A1C7-4517-8E4E-E6B3986392FF}">
      <dsp:nvSpPr>
        <dsp:cNvPr id="0" name=""/>
        <dsp:cNvSpPr/>
      </dsp:nvSpPr>
      <dsp:spPr>
        <a:xfrm>
          <a:off x="8180052" y="1895209"/>
          <a:ext cx="756238" cy="743350"/>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BC313C-741C-49DA-B853-B43D9A88A316}">
      <dsp:nvSpPr>
        <dsp:cNvPr id="0" name=""/>
        <dsp:cNvSpPr/>
      </dsp:nvSpPr>
      <dsp:spPr>
        <a:xfrm rot="17700000">
          <a:off x="8400787" y="864922"/>
          <a:ext cx="1325113" cy="63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GB" sz="1400" b="1" kern="1200" dirty="0"/>
            <a:t>Convocation</a:t>
          </a:r>
        </a:p>
      </dsp:txBody>
      <dsp:txXfrm>
        <a:off x="8400787" y="864922"/>
        <a:ext cx="1325113" cy="6386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1B1D188-5FE2-4668-A770-4314EDF57DF9}" type="datetimeFigureOut">
              <a:rPr lang="en-IN" smtClean="0"/>
              <a:pPr/>
              <a:t>13-12-2024</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26A3D25-A12F-4D2A-BF59-74E484577D50}" type="slidenum">
              <a:rPr lang="en-IN" smtClean="0"/>
              <a:pPr/>
              <a:t>‹#›</a:t>
            </a:fld>
            <a:endParaRPr lang="en-IN"/>
          </a:p>
        </p:txBody>
      </p:sp>
    </p:spTree>
    <p:extLst>
      <p:ext uri="{BB962C8B-B14F-4D97-AF65-F5344CB8AC3E}">
        <p14:creationId xmlns:p14="http://schemas.microsoft.com/office/powerpoint/2010/main" val="188848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1EAFC7-D5A7-4104-BD77-7B67BD78544F}" type="slidenum">
              <a:rPr lang="en-US" smtClean="0"/>
              <a:pPr>
                <a:defRPr/>
              </a:pPr>
              <a:t>1</a:t>
            </a:fld>
            <a:endParaRPr lang="en-US"/>
          </a:p>
        </p:txBody>
      </p:sp>
    </p:spTree>
    <p:extLst>
      <p:ext uri="{BB962C8B-B14F-4D97-AF65-F5344CB8AC3E}">
        <p14:creationId xmlns:p14="http://schemas.microsoft.com/office/powerpoint/2010/main" val="220424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3F78920-9674-4664-AC27-60201BF5AB78}" type="datetime1">
              <a:rPr lang="en-IN" smtClean="0"/>
              <a:pPr/>
              <a:t>13-12-2024</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3939E27B-3443-4490-BDCD-62BC683EA5D2}"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4A02C7-26C8-4A3A-823B-DD425ABADDEA}" type="datetime1">
              <a:rPr lang="en-IN" smtClean="0"/>
              <a:pPr/>
              <a:t>13-12-2024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39E27B-3443-4490-BDCD-62BC683EA5D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AAC3B4-D2DE-4121-8B58-A5FD4CB6ABF2}" type="datetime1">
              <a:rPr lang="en-IN" smtClean="0"/>
              <a:pPr/>
              <a:t>13-12-2024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39E27B-3443-4490-BDCD-62BC683EA5D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C5B935-F725-4BD9-A6D0-DFEEB38ADAAC}" type="datetime1">
              <a:rPr lang="en-IN" smtClean="0"/>
              <a:pPr/>
              <a:t>13-12-2024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39E27B-3443-4490-BDCD-62BC683EA5D2}" type="slidenum">
              <a:rPr lang="en-IN" smtClean="0"/>
              <a:pPr/>
              <a:t>‹#›</a:t>
            </a:fld>
            <a:endParaRPr lang="en-IN"/>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840" y="610615"/>
            <a:ext cx="1011936" cy="100770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8765" y="618369"/>
            <a:ext cx="1164336" cy="100909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E417BAE-B27A-45DA-A061-8D35DA45C520}" type="datetime1">
              <a:rPr lang="en-IN" smtClean="0"/>
              <a:pPr/>
              <a:t>13-12-2024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39E27B-3443-4490-BDCD-62BC683EA5D2}"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935626D-0912-4390-83F9-04A861D8225D}" type="datetime1">
              <a:rPr lang="en-IN" smtClean="0"/>
              <a:pPr/>
              <a:t>13-12-2024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39E27B-3443-4490-BDCD-62BC683EA5D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C7211A4-9A41-4FAB-8495-38E0251DDA60}" type="datetime1">
              <a:rPr lang="en-IN" smtClean="0"/>
              <a:pPr/>
              <a:t>13-12-2024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939E27B-3443-4490-BDCD-62BC683EA5D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0B57D3C-3F4F-431B-9C97-753F9320F14B}" type="datetime1">
              <a:rPr lang="en-IN" smtClean="0"/>
              <a:pPr/>
              <a:t>13-12-2024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939E27B-3443-4490-BDCD-62BC683EA5D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5125-126D-4840-B4FA-21C762FD24B9}" type="datetime1">
              <a:rPr lang="en-IN" smtClean="0"/>
              <a:pPr/>
              <a:t>13-12-2024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939E27B-3443-4490-BDCD-62BC683EA5D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FF1D01A-20E0-411B-9F50-9F82597CCB13}" type="datetime1">
              <a:rPr lang="en-IN" smtClean="0"/>
              <a:pPr/>
              <a:t>13-12-2024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39E27B-3443-4490-BDCD-62BC683EA5D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6008FB2-94FF-4F6C-901A-6A42477919B1}" type="datetime1">
              <a:rPr lang="en-IN" smtClean="0"/>
              <a:pPr/>
              <a:t>13-12-2024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69600" y="6356351"/>
            <a:ext cx="812800" cy="365125"/>
          </a:xfrm>
        </p:spPr>
        <p:txBody>
          <a:bodyPr/>
          <a:lstStyle/>
          <a:p>
            <a:fld id="{3939E27B-3443-4490-BDCD-62BC683EA5D2}" type="slidenum">
              <a:rPr lang="en-IN" smtClean="0"/>
              <a:pPr/>
              <a:t>‹#›</a:t>
            </a:fld>
            <a:endParaRPr lang="en-IN"/>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E2D546-CD05-474E-8FBA-B5E3E59298DE}" type="datetime1">
              <a:rPr lang="en-IN" smtClean="0"/>
              <a:pPr/>
              <a:t>13-12-2024</a:t>
            </a:fld>
            <a:endParaRPr lang="en-IN"/>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39E27B-3443-4490-BDCD-62BC683EA5D2}" type="slidenum">
              <a:rPr lang="en-IN" smtClean="0"/>
              <a:pPr/>
              <a:t>‹#›</a:t>
            </a:fld>
            <a:endParaRPr lang="en-IN"/>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pport.uou.ac.in/tickets.php" TargetMode="External"/><Relationship Id="rId2" Type="http://schemas.openxmlformats.org/officeDocument/2006/relationships/hyperlink" Target="https://www.uou.ac.in/" TargetMode="External"/><Relationship Id="rId1" Type="http://schemas.openxmlformats.org/officeDocument/2006/relationships/slideLayout" Target="../slideLayouts/slideLayout2.xml"/><Relationship Id="rId5" Type="http://schemas.openxmlformats.org/officeDocument/2006/relationships/hyperlink" Target="https://career.uou.ac.in/" TargetMode="External"/><Relationship Id="rId4" Type="http://schemas.openxmlformats.org/officeDocument/2006/relationships/hyperlink" Target="http://apps.uou.ac.i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nline.uou.ac.in/econvocation/UoUECONFormAll.aspx" TargetMode="External"/><Relationship Id="rId2" Type="http://schemas.openxmlformats.org/officeDocument/2006/relationships/hyperlink" Target="https://online.uou.ac.in/" TargetMode="External"/><Relationship Id="rId1" Type="http://schemas.openxmlformats.org/officeDocument/2006/relationships/slideLayout" Target="../slideLayouts/slideLayout2.xml"/><Relationship Id="rId5" Type="http://schemas.openxmlformats.org/officeDocument/2006/relationships/hyperlink" Target="https://online.uou.ac.in/SA_DataChange.aspx" TargetMode="External"/><Relationship Id="rId4" Type="http://schemas.openxmlformats.org/officeDocument/2006/relationships/hyperlink" Target="https://online.uou.ac.in/Student_SC_Change.aspx"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nglishuou.blogspot.com/" TargetMode="External"/><Relationship Id="rId13" Type="http://schemas.openxmlformats.org/officeDocument/2006/relationships/hyperlink" Target="https://lawuou.blogspot.com/" TargetMode="External"/><Relationship Id="rId3" Type="http://schemas.openxmlformats.org/officeDocument/2006/relationships/hyperlink" Target="https://online.uou.ac.in/UoUStudentExamApplicationTermCondition.aspx" TargetMode="External"/><Relationship Id="rId7" Type="http://schemas.openxmlformats.org/officeDocument/2006/relationships/hyperlink" Target="https://geographyuou.blogspot.com/" TargetMode="External"/><Relationship Id="rId12" Type="http://schemas.openxmlformats.org/officeDocument/2006/relationships/hyperlink" Target="https://botanyuou.blogspot.com/" TargetMode="External"/><Relationship Id="rId2" Type="http://schemas.openxmlformats.org/officeDocument/2006/relationships/hyperlink" Target="http://admdesk.uou.ac.in/(S(gq5ea1r13n2lqc45w3rge52f))/Default.aspx" TargetMode="External"/><Relationship Id="rId1" Type="http://schemas.openxmlformats.org/officeDocument/2006/relationships/slideLayout" Target="../slideLayouts/slideLayout2.xml"/><Relationship Id="rId6" Type="http://schemas.openxmlformats.org/officeDocument/2006/relationships/hyperlink" Target="https://historyuou.blogspot.com/" TargetMode="External"/><Relationship Id="rId11" Type="http://schemas.openxmlformats.org/officeDocument/2006/relationships/hyperlink" Target="https://zoologyuou.blogspot.com/" TargetMode="External"/><Relationship Id="rId5" Type="http://schemas.openxmlformats.org/officeDocument/2006/relationships/hyperlink" Target="https://uoucomputerscience.blogspot.com/" TargetMode="External"/><Relationship Id="rId15" Type="http://schemas.openxmlformats.org/officeDocument/2006/relationships/hyperlink" Target="https://agricultureuou.blogspot.com/" TargetMode="External"/><Relationship Id="rId10" Type="http://schemas.openxmlformats.org/officeDocument/2006/relationships/hyperlink" Target="https://educationuou.blogspot.com/" TargetMode="External"/><Relationship Id="rId4" Type="http://schemas.openxmlformats.org/officeDocument/2006/relationships/hyperlink" Target="http://results.uou.ac.in/" TargetMode="External"/><Relationship Id="rId9" Type="http://schemas.openxmlformats.org/officeDocument/2006/relationships/hyperlink" Target="https://chemistryuou.blogspot.com/" TargetMode="External"/><Relationship Id="rId14" Type="http://schemas.openxmlformats.org/officeDocument/2006/relationships/hyperlink" Target="https://vocationalstudiesuou.blogspot.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uou.ac.in/mom-exam" TargetMode="External"/><Relationship Id="rId3" Type="http://schemas.openxmlformats.org/officeDocument/2006/relationships/hyperlink" Target="https://uou.ac.in/academic-council" TargetMode="External"/><Relationship Id="rId7" Type="http://schemas.openxmlformats.org/officeDocument/2006/relationships/hyperlink" Target="https://www.uou.ac.in/bos-minutes" TargetMode="External"/><Relationship Id="rId2" Type="http://schemas.openxmlformats.org/officeDocument/2006/relationships/hyperlink" Target="https://uou.ac.in/executive-council" TargetMode="External"/><Relationship Id="rId1" Type="http://schemas.openxmlformats.org/officeDocument/2006/relationships/slideLayout" Target="../slideLayouts/slideLayout2.xml"/><Relationship Id="rId6" Type="http://schemas.openxmlformats.org/officeDocument/2006/relationships/hyperlink" Target="https://www.uou.ac.in/ciqa" TargetMode="External"/><Relationship Id="rId5" Type="http://schemas.openxmlformats.org/officeDocument/2006/relationships/hyperlink" Target="https://www.uou.ac.in/fc-minutes" TargetMode="External"/><Relationship Id="rId4" Type="http://schemas.openxmlformats.org/officeDocument/2006/relationships/hyperlink" Target="https://uou.ac.in/planning-board-0" TargetMode="External"/><Relationship Id="rId9" Type="http://schemas.openxmlformats.org/officeDocument/2006/relationships/hyperlink" Target="https://www.uou.ac.in/mom-admiss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uou.ac.in/downloads/12b/Research-and-Innovation/Research%20Publication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s://uou.ac.in/programmes" TargetMode="Externa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hyperlink" Target="https://uou.ac.in/downloads/12b/MOUs/All%20MOUs%20UOU.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26" Type="http://schemas.openxmlformats.org/officeDocument/2006/relationships/image" Target="../media/image68.jpe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67.png"/><Relationship Id="rId2" Type="http://schemas.openxmlformats.org/officeDocument/2006/relationships/image" Target="../media/image44.png"/><Relationship Id="rId16" Type="http://schemas.openxmlformats.org/officeDocument/2006/relationships/image" Target="../media/image58.png"/><Relationship Id="rId20"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3" Type="http://schemas.openxmlformats.org/officeDocument/2006/relationships/hyperlink" Target="https://uou.ac.in/school/school-vocational-studies" TargetMode="External"/><Relationship Id="rId7" Type="http://schemas.openxmlformats.org/officeDocument/2006/relationships/hyperlink" Target="https://uou.ac.in/school/school-humanities" TargetMode="External"/><Relationship Id="rId2" Type="http://schemas.openxmlformats.org/officeDocument/2006/relationships/hyperlink" Target="https://uou.ac.in/school/school-agriculture-development-studies" TargetMode="External"/><Relationship Id="rId1" Type="http://schemas.openxmlformats.org/officeDocument/2006/relationships/slideLayout" Target="../slideLayouts/slideLayout2.xml"/><Relationship Id="rId6" Type="http://schemas.openxmlformats.org/officeDocument/2006/relationships/hyperlink" Target="https://uou.ac.in/school/school-education" TargetMode="External"/><Relationship Id="rId5" Type="http://schemas.openxmlformats.org/officeDocument/2006/relationships/hyperlink" Target="https://uou.ac.in/school/school-tourism-hotel-management" TargetMode="External"/><Relationship Id="rId4" Type="http://schemas.openxmlformats.org/officeDocument/2006/relationships/hyperlink" Target="https://uou.ac.in/school/school-earth-and-environmental-science"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uou.ac.in/school/school-journalism-media-studies" TargetMode="External"/><Relationship Id="rId3" Type="http://schemas.openxmlformats.org/officeDocument/2006/relationships/hyperlink" Target="https://uou.ac.in/school/school-computer-sciences-information-technology" TargetMode="External"/><Relationship Id="rId7" Type="http://schemas.openxmlformats.org/officeDocument/2006/relationships/hyperlink" Target="https://uou.ac.in/school/school-law" TargetMode="External"/><Relationship Id="rId2" Type="http://schemas.openxmlformats.org/officeDocument/2006/relationships/hyperlink" Target="https://uou.ac.in/school/school-management-studies-commerce" TargetMode="External"/><Relationship Id="rId1" Type="http://schemas.openxmlformats.org/officeDocument/2006/relationships/slideLayout" Target="../slideLayouts/slideLayout2.xml"/><Relationship Id="rId6" Type="http://schemas.openxmlformats.org/officeDocument/2006/relationships/hyperlink" Target="https://uou.ac.in/school/school-health-sciences" TargetMode="External"/><Relationship Id="rId5" Type="http://schemas.openxmlformats.org/officeDocument/2006/relationships/hyperlink" Target="https://uou.ac.in/school/school-sciences" TargetMode="External"/><Relationship Id="rId4" Type="http://schemas.openxmlformats.org/officeDocument/2006/relationships/hyperlink" Target="https://uou.ac.in/school/school-social-science" TargetMode="External"/><Relationship Id="rId9" Type="http://schemas.openxmlformats.org/officeDocument/2006/relationships/hyperlink" Target="https://uou.ac.in/school/school-library-information-sciences"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736"/>
            <a:ext cx="12192000" cy="1281869"/>
          </a:xfrm>
        </p:spPr>
        <p:style>
          <a:lnRef idx="1">
            <a:schemeClr val="accent1"/>
          </a:lnRef>
          <a:fillRef idx="2">
            <a:schemeClr val="accent1"/>
          </a:fillRef>
          <a:effectRef idx="1">
            <a:schemeClr val="accent1"/>
          </a:effectRef>
          <a:fontRef idx="minor">
            <a:schemeClr val="dk1"/>
          </a:fontRef>
        </p:style>
        <p:txBody>
          <a:bodyPr>
            <a:noAutofit/>
          </a:bodyPr>
          <a:lstStyle/>
          <a:p>
            <a:r>
              <a:rPr lang="en-US" sz="3600" b="1" dirty="0">
                <a:solidFill>
                  <a:srgbClr val="FF0000"/>
                </a:solidFill>
                <a:effectLst>
                  <a:outerShdw blurRad="38100" dist="38100" dir="2700000" algn="tl">
                    <a:srgbClr val="000000">
                      <a:alpha val="43137"/>
                    </a:srgbClr>
                  </a:outerShdw>
                </a:effectLst>
                <a:latin typeface="Monotype Corsiva" panose="03010101010201010101" pitchFamily="66" charset="0"/>
              </a:rPr>
              <a:t>Presentation to Expert Committee for Inclusion of </a:t>
            </a:r>
            <a:r>
              <a:rPr lang="en-US" sz="3600" b="1" dirty="0" err="1">
                <a:solidFill>
                  <a:srgbClr val="FF0000"/>
                </a:solidFill>
                <a:effectLst>
                  <a:outerShdw blurRad="38100" dist="38100" dir="2700000" algn="tl">
                    <a:srgbClr val="000000">
                      <a:alpha val="43137"/>
                    </a:srgbClr>
                  </a:outerShdw>
                </a:effectLst>
                <a:latin typeface="Monotype Corsiva" panose="03010101010201010101" pitchFamily="66" charset="0"/>
              </a:rPr>
              <a:t>Uttarakhand</a:t>
            </a:r>
            <a:r>
              <a:rPr lang="en-US" sz="3600" b="1" dirty="0">
                <a:solidFill>
                  <a:srgbClr val="FF0000"/>
                </a:solidFill>
                <a:effectLst>
                  <a:outerShdw blurRad="38100" dist="38100" dir="2700000" algn="tl">
                    <a:srgbClr val="000000">
                      <a:alpha val="43137"/>
                    </a:srgbClr>
                  </a:outerShdw>
                </a:effectLst>
                <a:latin typeface="Monotype Corsiva" panose="03010101010201010101" pitchFamily="66" charset="0"/>
              </a:rPr>
              <a:t> Open University Under Section 12-B of UGC Act, 1956</a:t>
            </a:r>
            <a:endParaRPr lang="en-IN" sz="6000" b="1" dirty="0">
              <a:solidFill>
                <a:srgbClr val="FF0000"/>
              </a:solidFill>
              <a:effectLst>
                <a:outerShdw blurRad="38100" dist="38100" dir="2700000" algn="tl">
                  <a:srgbClr val="000000">
                    <a:alpha val="43137"/>
                  </a:srgbClr>
                </a:outerShdw>
              </a:effectLst>
              <a:latin typeface="Monotype Corsiva" panose="03010101010201010101" pitchFamily="66" charset="0"/>
            </a:endParaRPr>
          </a:p>
        </p:txBody>
      </p:sp>
      <p:pic>
        <p:nvPicPr>
          <p:cNvPr id="5" name="Content Placeholder 4"/>
          <p:cNvPicPr>
            <a:picLocks noGrp="1" noChangeAspect="1"/>
          </p:cNvPicPr>
          <p:nvPr>
            <p:ph idx="1"/>
          </p:nvPr>
        </p:nvPicPr>
        <p:blipFill>
          <a:blip r:embed="rId3"/>
          <a:stretch>
            <a:fillRect/>
          </a:stretch>
        </p:blipFill>
        <p:spPr>
          <a:xfrm>
            <a:off x="0" y="1523999"/>
            <a:ext cx="6631709" cy="3574474"/>
          </a:xfrm>
          <a:prstGeom prst="rect">
            <a:avLst/>
          </a:prstGeom>
        </p:spPr>
      </p:pic>
      <p:sp>
        <p:nvSpPr>
          <p:cNvPr id="93186" name="AutoShape 2" descr="Compass needle pointing the word excellence, image suitable for business concept. 3D render illust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3188" name="AutoShape 4" descr="Compass needle pointing the word excellence, image suitable for business concept. 3D render illust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0" y="5106786"/>
            <a:ext cx="9199418" cy="1457528"/>
          </a:xfrm>
          <a:prstGeom prst="rect">
            <a:avLst/>
          </a:prstGeom>
        </p:spPr>
      </p:pic>
      <p:pic>
        <p:nvPicPr>
          <p:cNvPr id="8" name="Picture 7"/>
          <p:cNvPicPr>
            <a:picLocks noChangeAspect="1"/>
          </p:cNvPicPr>
          <p:nvPr/>
        </p:nvPicPr>
        <p:blipFill>
          <a:blip r:embed="rId5"/>
          <a:stretch>
            <a:fillRect/>
          </a:stretch>
        </p:blipFill>
        <p:spPr>
          <a:xfrm>
            <a:off x="9199418" y="5098473"/>
            <a:ext cx="2992582" cy="1457528"/>
          </a:xfrm>
          <a:prstGeom prst="rect">
            <a:avLst/>
          </a:prstGeom>
        </p:spPr>
      </p:pic>
      <p:pic>
        <p:nvPicPr>
          <p:cNvPr id="3" name="Picture 2"/>
          <p:cNvPicPr>
            <a:picLocks noChangeAspect="1"/>
          </p:cNvPicPr>
          <p:nvPr/>
        </p:nvPicPr>
        <p:blipFill>
          <a:blip r:embed="rId6"/>
          <a:stretch>
            <a:fillRect/>
          </a:stretch>
        </p:blipFill>
        <p:spPr>
          <a:xfrm>
            <a:off x="6631709" y="1518516"/>
            <a:ext cx="5560291" cy="3579957"/>
          </a:xfrm>
          <a:prstGeom prst="rect">
            <a:avLst/>
          </a:prstGeom>
        </p:spPr>
      </p:pic>
    </p:spTree>
    <p:extLst>
      <p:ext uri="{BB962C8B-B14F-4D97-AF65-F5344CB8AC3E}">
        <p14:creationId xmlns:p14="http://schemas.microsoft.com/office/powerpoint/2010/main" val="204094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DD3B5-6651-7C7A-4366-F541BC88C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612F1-2629-1052-6DC6-2796D75F2D44}"/>
              </a:ext>
            </a:extLst>
          </p:cNvPr>
          <p:cNvSpPr>
            <a:spLocks noGrp="1"/>
          </p:cNvSpPr>
          <p:nvPr>
            <p:ph type="title"/>
          </p:nvPr>
        </p:nvSpPr>
        <p:spPr>
          <a:xfrm>
            <a:off x="1620983" y="931024"/>
            <a:ext cx="9267302" cy="480007"/>
          </a:xfrm>
        </p:spPr>
        <p:txBody>
          <a:bodyPr>
            <a:noAutofit/>
          </a:bodyPr>
          <a:lstStyle/>
          <a:p>
            <a:pPr algn="ct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Courses and the Number of Students Admitted in Each Course During the Last Three Years</a:t>
            </a:r>
            <a:endParaRPr lang="en-IN" sz="2800" dirty="0"/>
          </a:p>
        </p:txBody>
      </p:sp>
      <p:sp>
        <p:nvSpPr>
          <p:cNvPr id="3" name="Content Placeholder 2">
            <a:extLst>
              <a:ext uri="{FF2B5EF4-FFF2-40B4-BE49-F238E27FC236}">
                <a16:creationId xmlns:a16="http://schemas.microsoft.com/office/drawing/2014/main" id="{7684C62E-338D-7F3F-389C-8E62D702B208}"/>
              </a:ext>
            </a:extLst>
          </p:cNvPr>
          <p:cNvSpPr>
            <a:spLocks noGrp="1"/>
          </p:cNvSpPr>
          <p:nvPr>
            <p:ph idx="1"/>
          </p:nvPr>
        </p:nvSpPr>
        <p:spPr>
          <a:xfrm>
            <a:off x="1295401" y="1571319"/>
            <a:ext cx="9601196" cy="4246360"/>
          </a:xfrm>
        </p:spPr>
        <p:txBody>
          <a:bodyPr/>
          <a:lstStyle/>
          <a:p>
            <a:r>
              <a:rPr lang="en-IN" sz="2400" b="1" dirty="0"/>
              <a:t>Diploma Programmes</a:t>
            </a:r>
          </a:p>
          <a:p>
            <a:pPr marL="0" indent="0">
              <a:buNone/>
            </a:pPr>
            <a:endParaRPr lang="en-IN" b="1" dirty="0"/>
          </a:p>
          <a:p>
            <a:pPr marL="0" indent="0">
              <a:buNone/>
            </a:pPr>
            <a:endParaRPr lang="en-IN" b="1" dirty="0"/>
          </a:p>
        </p:txBody>
      </p:sp>
      <p:pic>
        <p:nvPicPr>
          <p:cNvPr id="4" name="Picture 3">
            <a:extLst>
              <a:ext uri="{FF2B5EF4-FFF2-40B4-BE49-F238E27FC236}">
                <a16:creationId xmlns:a16="http://schemas.microsoft.com/office/drawing/2014/main" id="{502413CA-93F0-8639-7506-E2BB4B3826ED}"/>
              </a:ext>
            </a:extLst>
          </p:cNvPr>
          <p:cNvPicPr>
            <a:picLocks noChangeAspect="1"/>
          </p:cNvPicPr>
          <p:nvPr/>
        </p:nvPicPr>
        <p:blipFill>
          <a:blip r:embed="rId2"/>
          <a:stretch>
            <a:fillRect/>
          </a:stretch>
        </p:blipFill>
        <p:spPr>
          <a:xfrm>
            <a:off x="609600" y="2086708"/>
            <a:ext cx="11028218" cy="4369510"/>
          </a:xfrm>
          <a:prstGeom prst="rect">
            <a:avLst/>
          </a:prstGeom>
        </p:spPr>
      </p:pic>
    </p:spTree>
    <p:extLst>
      <p:ext uri="{BB962C8B-B14F-4D97-AF65-F5344CB8AC3E}">
        <p14:creationId xmlns:p14="http://schemas.microsoft.com/office/powerpoint/2010/main" val="325334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B5EF5-3BB2-663B-E77C-B5954C24D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1D854-4F52-47CB-C876-A15C0ED643F1}"/>
              </a:ext>
            </a:extLst>
          </p:cNvPr>
          <p:cNvSpPr>
            <a:spLocks noGrp="1"/>
          </p:cNvSpPr>
          <p:nvPr>
            <p:ph type="title"/>
          </p:nvPr>
        </p:nvSpPr>
        <p:spPr>
          <a:xfrm>
            <a:off x="1278310" y="939402"/>
            <a:ext cx="9601196" cy="354299"/>
          </a:xfrm>
        </p:spPr>
        <p:txBody>
          <a:bodyPr>
            <a:noAutofit/>
          </a:bodyPr>
          <a:lstStyle/>
          <a:p>
            <a:pPr algn="ct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Courses and the Number of Students Admitted in Each Course During the Last </a:t>
            </a:r>
            <a:b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b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Three Years</a:t>
            </a:r>
            <a:endParaRPr lang="en-IN" sz="2800" dirty="0"/>
          </a:p>
        </p:txBody>
      </p:sp>
      <p:sp>
        <p:nvSpPr>
          <p:cNvPr id="3" name="Content Placeholder 2">
            <a:extLst>
              <a:ext uri="{FF2B5EF4-FFF2-40B4-BE49-F238E27FC236}">
                <a16:creationId xmlns:a16="http://schemas.microsoft.com/office/drawing/2014/main" id="{C0EB60FF-030F-22D5-C80F-B6FDA28961E0}"/>
              </a:ext>
            </a:extLst>
          </p:cNvPr>
          <p:cNvSpPr>
            <a:spLocks noGrp="1"/>
          </p:cNvSpPr>
          <p:nvPr>
            <p:ph idx="1"/>
          </p:nvPr>
        </p:nvSpPr>
        <p:spPr>
          <a:xfrm>
            <a:off x="1483409" y="1250972"/>
            <a:ext cx="9601196" cy="4539437"/>
          </a:xfrm>
        </p:spPr>
        <p:txBody>
          <a:bodyPr/>
          <a:lstStyle/>
          <a:p>
            <a:r>
              <a:rPr lang="en-IN" sz="2400" b="1" dirty="0"/>
              <a:t>Certificate Programmes</a:t>
            </a:r>
          </a:p>
          <a:p>
            <a:pPr marL="0" indent="0">
              <a:buNone/>
            </a:pPr>
            <a:endParaRPr lang="en-IN" b="1" dirty="0"/>
          </a:p>
        </p:txBody>
      </p:sp>
      <p:pic>
        <p:nvPicPr>
          <p:cNvPr id="5" name="Picture 4">
            <a:extLst>
              <a:ext uri="{FF2B5EF4-FFF2-40B4-BE49-F238E27FC236}">
                <a16:creationId xmlns:a16="http://schemas.microsoft.com/office/drawing/2014/main" id="{0FF4794C-56D6-9BD9-5266-906DCDF07424}"/>
              </a:ext>
            </a:extLst>
          </p:cNvPr>
          <p:cNvPicPr>
            <a:picLocks noChangeAspect="1"/>
          </p:cNvPicPr>
          <p:nvPr/>
        </p:nvPicPr>
        <p:blipFill>
          <a:blip r:embed="rId2"/>
          <a:stretch>
            <a:fillRect/>
          </a:stretch>
        </p:blipFill>
        <p:spPr>
          <a:xfrm>
            <a:off x="484909" y="1863968"/>
            <a:ext cx="11166764" cy="4539437"/>
          </a:xfrm>
          <a:prstGeom prst="rect">
            <a:avLst/>
          </a:prstGeom>
        </p:spPr>
      </p:pic>
    </p:spTree>
    <p:extLst>
      <p:ext uri="{BB962C8B-B14F-4D97-AF65-F5344CB8AC3E}">
        <p14:creationId xmlns:p14="http://schemas.microsoft.com/office/powerpoint/2010/main" val="3500792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9C022-0D18-3802-0D7D-A150E2F37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1A190-0767-E382-354A-8A2C98D6BA47}"/>
              </a:ext>
            </a:extLst>
          </p:cNvPr>
          <p:cNvSpPr>
            <a:spLocks noGrp="1"/>
          </p:cNvSpPr>
          <p:nvPr>
            <p:ph type="title"/>
          </p:nvPr>
        </p:nvSpPr>
        <p:spPr>
          <a:xfrm>
            <a:off x="1278310" y="939402"/>
            <a:ext cx="9601196" cy="354299"/>
          </a:xfrm>
        </p:spPr>
        <p:txBody>
          <a:bodyPr>
            <a:noAutofit/>
          </a:bodyPr>
          <a:lstStyle/>
          <a:p>
            <a:pPr algn="ct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Courses and the Number of Students Admitted in Each Course During the Last </a:t>
            </a:r>
            <a:b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b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Three Years</a:t>
            </a:r>
            <a:endParaRPr lang="en-IN" sz="2800" dirty="0"/>
          </a:p>
        </p:txBody>
      </p:sp>
      <p:sp>
        <p:nvSpPr>
          <p:cNvPr id="3" name="Content Placeholder 2">
            <a:extLst>
              <a:ext uri="{FF2B5EF4-FFF2-40B4-BE49-F238E27FC236}">
                <a16:creationId xmlns:a16="http://schemas.microsoft.com/office/drawing/2014/main" id="{E24D5BC6-BD3C-ABE8-2134-4922E8D1D3A9}"/>
              </a:ext>
            </a:extLst>
          </p:cNvPr>
          <p:cNvSpPr>
            <a:spLocks noGrp="1"/>
          </p:cNvSpPr>
          <p:nvPr>
            <p:ph idx="1"/>
          </p:nvPr>
        </p:nvSpPr>
        <p:spPr>
          <a:xfrm>
            <a:off x="1483409" y="1250972"/>
            <a:ext cx="9601196" cy="4539437"/>
          </a:xfrm>
        </p:spPr>
        <p:txBody>
          <a:bodyPr/>
          <a:lstStyle/>
          <a:p>
            <a:r>
              <a:rPr lang="en-IN" sz="2400" b="1" dirty="0"/>
              <a:t>Certificate Programmes</a:t>
            </a:r>
          </a:p>
          <a:p>
            <a:pPr marL="0" indent="0">
              <a:buNone/>
            </a:pPr>
            <a:endParaRPr lang="en-IN" b="1" dirty="0"/>
          </a:p>
        </p:txBody>
      </p:sp>
      <p:pic>
        <p:nvPicPr>
          <p:cNvPr id="4" name="Content Placeholder 4">
            <a:extLst>
              <a:ext uri="{FF2B5EF4-FFF2-40B4-BE49-F238E27FC236}">
                <a16:creationId xmlns:a16="http://schemas.microsoft.com/office/drawing/2014/main" id="{94D0F607-57CA-A225-74BF-FDEDAD8E0176}"/>
              </a:ext>
            </a:extLst>
          </p:cNvPr>
          <p:cNvPicPr>
            <a:picLocks noChangeAspect="1"/>
          </p:cNvPicPr>
          <p:nvPr/>
        </p:nvPicPr>
        <p:blipFill>
          <a:blip r:embed="rId2"/>
          <a:stretch>
            <a:fillRect/>
          </a:stretch>
        </p:blipFill>
        <p:spPr>
          <a:xfrm>
            <a:off x="512618" y="1710249"/>
            <a:ext cx="11069782" cy="4718260"/>
          </a:xfrm>
          <a:prstGeom prst="rect">
            <a:avLst/>
          </a:prstGeom>
        </p:spPr>
      </p:pic>
    </p:spTree>
    <p:extLst>
      <p:ext uri="{BB962C8B-B14F-4D97-AF65-F5344CB8AC3E}">
        <p14:creationId xmlns:p14="http://schemas.microsoft.com/office/powerpoint/2010/main" val="253188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CA678-59A0-52C9-A0E8-B97E8444E500}"/>
              </a:ext>
            </a:extLst>
          </p:cNvPr>
          <p:cNvSpPr>
            <a:spLocks noGrp="1"/>
          </p:cNvSpPr>
          <p:nvPr>
            <p:ph type="title"/>
          </p:nvPr>
        </p:nvSpPr>
        <p:spPr>
          <a:xfrm>
            <a:off x="609600" y="704088"/>
            <a:ext cx="10972800" cy="473548"/>
          </a:xfrm>
        </p:spPr>
        <p:txBody>
          <a:bodyPr>
            <a:noAutofit/>
          </a:bodyPr>
          <a:lstStyle/>
          <a:p>
            <a:pPr algn="ct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Courses and the Number of Students Admitted in Ph. D (Regular Mode</a:t>
            </a:r>
            <a:r>
              <a:rPr lang="en-US" sz="20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a:t>
            </a:r>
            <a:endParaRPr lang="en-IN" sz="1800" dirty="0"/>
          </a:p>
        </p:txBody>
      </p:sp>
      <p:pic>
        <p:nvPicPr>
          <p:cNvPr id="4" name="Content Placeholder 3">
            <a:extLst>
              <a:ext uri="{FF2B5EF4-FFF2-40B4-BE49-F238E27FC236}">
                <a16:creationId xmlns:a16="http://schemas.microsoft.com/office/drawing/2014/main" id="{E3CF948D-0DDE-8408-0049-2DCB62C99E63}"/>
              </a:ext>
            </a:extLst>
          </p:cNvPr>
          <p:cNvPicPr>
            <a:picLocks noGrp="1" noChangeAspect="1"/>
          </p:cNvPicPr>
          <p:nvPr>
            <p:ph idx="1"/>
          </p:nvPr>
        </p:nvPicPr>
        <p:blipFill>
          <a:blip r:embed="rId2"/>
          <a:stretch>
            <a:fillRect/>
          </a:stretch>
        </p:blipFill>
        <p:spPr>
          <a:xfrm>
            <a:off x="609600" y="1793080"/>
            <a:ext cx="10584873" cy="4815537"/>
          </a:xfrm>
          <a:prstGeom prst="rect">
            <a:avLst/>
          </a:prstGeom>
        </p:spPr>
      </p:pic>
    </p:spTree>
    <p:extLst>
      <p:ext uri="{BB962C8B-B14F-4D97-AF65-F5344CB8AC3E}">
        <p14:creationId xmlns:p14="http://schemas.microsoft.com/office/powerpoint/2010/main" val="984816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971" y="443747"/>
            <a:ext cx="9170348" cy="615759"/>
          </a:xfrm>
        </p:spPr>
        <p:txBody>
          <a:bodyPr>
            <a:normAutofit/>
          </a:bodyPr>
          <a:lstStyle/>
          <a:p>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Whether Functioning of the University have been Computerized? </a:t>
            </a:r>
            <a:endParaRPr lang="en-IN"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0353010"/>
              </p:ext>
            </p:extLst>
          </p:nvPr>
        </p:nvGraphicFramePr>
        <p:xfrm>
          <a:off x="665017" y="1652036"/>
          <a:ext cx="11236037" cy="4728520"/>
        </p:xfrm>
        <a:graphic>
          <a:graphicData uri="http://schemas.openxmlformats.org/drawingml/2006/table">
            <a:tbl>
              <a:tblPr firstRow="1" firstCol="1" bandRow="1">
                <a:tableStyleId>{21E4AEA4-8DFA-4A89-87EB-49C32662AFE0}</a:tableStyleId>
              </a:tblPr>
              <a:tblGrid>
                <a:gridCol w="503535">
                  <a:extLst>
                    <a:ext uri="{9D8B030D-6E8A-4147-A177-3AD203B41FA5}">
                      <a16:colId xmlns:a16="http://schemas.microsoft.com/office/drawing/2014/main" val="20000"/>
                    </a:ext>
                  </a:extLst>
                </a:gridCol>
                <a:gridCol w="2904507">
                  <a:extLst>
                    <a:ext uri="{9D8B030D-6E8A-4147-A177-3AD203B41FA5}">
                      <a16:colId xmlns:a16="http://schemas.microsoft.com/office/drawing/2014/main" val="20001"/>
                    </a:ext>
                  </a:extLst>
                </a:gridCol>
                <a:gridCol w="5145383">
                  <a:extLst>
                    <a:ext uri="{9D8B030D-6E8A-4147-A177-3AD203B41FA5}">
                      <a16:colId xmlns:a16="http://schemas.microsoft.com/office/drawing/2014/main" val="20002"/>
                    </a:ext>
                  </a:extLst>
                </a:gridCol>
                <a:gridCol w="2682612">
                  <a:extLst>
                    <a:ext uri="{9D8B030D-6E8A-4147-A177-3AD203B41FA5}">
                      <a16:colId xmlns:a16="http://schemas.microsoft.com/office/drawing/2014/main" val="20003"/>
                    </a:ext>
                  </a:extLst>
                </a:gridCol>
              </a:tblGrid>
              <a:tr h="448144">
                <a:tc>
                  <a:txBody>
                    <a:bodyPr/>
                    <a:lstStyle/>
                    <a:p>
                      <a:pPr algn="ctr">
                        <a:lnSpc>
                          <a:spcPct val="107000"/>
                        </a:lnSpc>
                        <a:spcAft>
                          <a:spcPts val="800"/>
                        </a:spcAft>
                      </a:pPr>
                      <a:r>
                        <a:rPr lang="en-IN" sz="1600" dirty="0">
                          <a:solidFill>
                            <a:schemeClr val="tx1"/>
                          </a:solidFill>
                          <a:effectLst/>
                        </a:rPr>
                        <a:t>S. No.</a:t>
                      </a:r>
                      <a:endParaRPr lang="en-IN" sz="14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gn="ctr">
                        <a:lnSpc>
                          <a:spcPct val="107000"/>
                        </a:lnSpc>
                        <a:spcAft>
                          <a:spcPts val="800"/>
                        </a:spcAft>
                      </a:pPr>
                      <a:r>
                        <a:rPr lang="en-IN" sz="1600" dirty="0">
                          <a:solidFill>
                            <a:schemeClr val="tx1"/>
                          </a:solidFill>
                          <a:effectLst/>
                        </a:rPr>
                        <a:t>Areas of e governance</a:t>
                      </a:r>
                      <a:endParaRPr lang="en-IN" sz="14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gn="ctr">
                        <a:lnSpc>
                          <a:spcPct val="107000"/>
                        </a:lnSpc>
                        <a:spcAft>
                          <a:spcPts val="800"/>
                        </a:spcAft>
                      </a:pPr>
                      <a:r>
                        <a:rPr lang="en-IN" sz="1600" dirty="0">
                          <a:solidFill>
                            <a:schemeClr val="tx1"/>
                          </a:solidFill>
                          <a:effectLst/>
                        </a:rPr>
                        <a:t>Area</a:t>
                      </a:r>
                      <a:endParaRPr lang="en-IN" sz="14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gn="ctr">
                        <a:lnSpc>
                          <a:spcPct val="107000"/>
                        </a:lnSpc>
                        <a:spcAft>
                          <a:spcPts val="800"/>
                        </a:spcAft>
                      </a:pPr>
                      <a:r>
                        <a:rPr lang="en-IN" sz="1400" dirty="0">
                          <a:solidFill>
                            <a:schemeClr val="tx1"/>
                          </a:solidFill>
                          <a:effectLst/>
                        </a:rPr>
                        <a:t>Web-link of relevant-website/document</a:t>
                      </a:r>
                      <a:endParaRPr lang="en-IN" sz="14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extLst>
                  <a:ext uri="{0D108BD9-81ED-4DB2-BD59-A6C34878D82A}">
                    <a16:rowId xmlns:a16="http://schemas.microsoft.com/office/drawing/2014/main" val="10000"/>
                  </a:ext>
                </a:extLst>
              </a:tr>
              <a:tr h="924950">
                <a:tc>
                  <a:txBody>
                    <a:bodyPr/>
                    <a:lstStyle/>
                    <a:p>
                      <a:pPr>
                        <a:lnSpc>
                          <a:spcPct val="107000"/>
                        </a:lnSpc>
                        <a:spcAft>
                          <a:spcPts val="800"/>
                        </a:spcAft>
                      </a:pPr>
                      <a:r>
                        <a:rPr lang="en-IN" sz="1200" dirty="0">
                          <a:solidFill>
                            <a:schemeClr val="tx1"/>
                          </a:solidFill>
                          <a:effectLst/>
                        </a:rPr>
                        <a:t>1</a:t>
                      </a:r>
                      <a:endParaRPr lang="en-IN" sz="11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800"/>
                        </a:spcAft>
                      </a:pPr>
                      <a:r>
                        <a:rPr lang="en-IN" sz="1800" b="1">
                          <a:effectLst/>
                        </a:rPr>
                        <a:t>University Website</a:t>
                      </a:r>
                      <a:endParaRPr lang="en-IN" sz="1600" b="1">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gn="just">
                        <a:lnSpc>
                          <a:spcPct val="107000"/>
                        </a:lnSpc>
                        <a:spcAft>
                          <a:spcPts val="800"/>
                        </a:spcAft>
                      </a:pPr>
                      <a:r>
                        <a:rPr lang="en-IN" sz="1200">
                          <a:effectLst/>
                        </a:rPr>
                        <a:t>The main purpose of the University website is to provide the information related to admission, examination results, recruitments, and day-to-day activities of the University with its all stakeholders and especially the learners. </a:t>
                      </a:r>
                      <a:endParaRPr lang="en-IN" sz="1100" b="1">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800"/>
                        </a:spcAft>
                      </a:pPr>
                      <a:r>
                        <a:rPr lang="en-IN" sz="1200" u="none" strike="noStrike" dirty="0">
                          <a:solidFill>
                            <a:schemeClr val="tx1"/>
                          </a:solidFill>
                          <a:effectLst/>
                          <a:hlinkClick r:id="rId2">
                            <a:extLst>
                              <a:ext uri="{A12FA001-AC4F-418D-AE19-62706E023703}">
                                <ahyp:hlinkClr xmlns:ahyp="http://schemas.microsoft.com/office/drawing/2018/hyperlinkcolor" val="tx"/>
                              </a:ext>
                            </a:extLst>
                          </a:hlinkClick>
                        </a:rPr>
                        <a:t>www.uou.ac.in</a:t>
                      </a:r>
                      <a:endParaRPr lang="en-IN" sz="11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extLst>
                  <a:ext uri="{0D108BD9-81ED-4DB2-BD59-A6C34878D82A}">
                    <a16:rowId xmlns:a16="http://schemas.microsoft.com/office/drawing/2014/main" val="10001"/>
                  </a:ext>
                </a:extLst>
              </a:tr>
              <a:tr h="448144">
                <a:tc>
                  <a:txBody>
                    <a:bodyPr/>
                    <a:lstStyle/>
                    <a:p>
                      <a:pPr>
                        <a:lnSpc>
                          <a:spcPct val="107000"/>
                        </a:lnSpc>
                        <a:spcAft>
                          <a:spcPts val="800"/>
                        </a:spcAft>
                      </a:pPr>
                      <a:r>
                        <a:rPr lang="en-IN" sz="1200" dirty="0">
                          <a:solidFill>
                            <a:schemeClr val="tx1"/>
                          </a:solidFill>
                          <a:effectLst/>
                        </a:rPr>
                        <a:t> </a:t>
                      </a:r>
                      <a:endParaRPr lang="en-IN" sz="11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800"/>
                        </a:spcAft>
                      </a:pPr>
                      <a:r>
                        <a:rPr lang="en-IN" sz="1800" b="1" dirty="0">
                          <a:effectLst/>
                        </a:rPr>
                        <a:t>Finance and Accounts</a:t>
                      </a:r>
                      <a:endParaRPr lang="en-IN" sz="1600" b="1" dirty="0">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gn="just">
                        <a:lnSpc>
                          <a:spcPct val="107000"/>
                        </a:lnSpc>
                        <a:spcAft>
                          <a:spcPts val="800"/>
                        </a:spcAft>
                      </a:pPr>
                      <a:r>
                        <a:rPr lang="en-IN" sz="1200" dirty="0">
                          <a:effectLst/>
                        </a:rPr>
                        <a:t>Accounting Tally</a:t>
                      </a:r>
                      <a:endParaRPr lang="en-IN" sz="1100" b="1" dirty="0">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800"/>
                        </a:spcAft>
                      </a:pPr>
                      <a:r>
                        <a:rPr lang="en-IN" sz="1200" dirty="0">
                          <a:solidFill>
                            <a:schemeClr val="tx1"/>
                          </a:solidFill>
                          <a:effectLst/>
                        </a:rPr>
                        <a:t>Tally ERP</a:t>
                      </a:r>
                      <a:endParaRPr lang="en-IN" sz="11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extLst>
                  <a:ext uri="{0D108BD9-81ED-4DB2-BD59-A6C34878D82A}">
                    <a16:rowId xmlns:a16="http://schemas.microsoft.com/office/drawing/2014/main" val="10002"/>
                  </a:ext>
                </a:extLst>
              </a:tr>
              <a:tr h="640921">
                <a:tc>
                  <a:txBody>
                    <a:bodyPr/>
                    <a:lstStyle/>
                    <a:p>
                      <a:pPr>
                        <a:lnSpc>
                          <a:spcPct val="107000"/>
                        </a:lnSpc>
                        <a:spcAft>
                          <a:spcPts val="800"/>
                        </a:spcAft>
                      </a:pPr>
                      <a:r>
                        <a:rPr lang="en-IN" sz="1200" dirty="0">
                          <a:solidFill>
                            <a:schemeClr val="tx1"/>
                          </a:solidFill>
                          <a:effectLst/>
                        </a:rPr>
                        <a:t>2</a:t>
                      </a:r>
                      <a:endParaRPr lang="en-IN" sz="11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800"/>
                        </a:spcAft>
                      </a:pPr>
                      <a:r>
                        <a:rPr lang="en-IN" sz="1800" b="1">
                          <a:effectLst/>
                        </a:rPr>
                        <a:t>E-Learning Platform</a:t>
                      </a:r>
                      <a:endParaRPr lang="en-IN" sz="1600" b="1">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gn="just">
                        <a:lnSpc>
                          <a:spcPct val="107000"/>
                        </a:lnSpc>
                        <a:spcAft>
                          <a:spcPts val="800"/>
                        </a:spcAft>
                      </a:pPr>
                      <a:r>
                        <a:rPr lang="en-IN" sz="1200" dirty="0">
                          <a:effectLst/>
                        </a:rPr>
                        <a:t>This portal provide free access to the online courses offered by the University. The portal is developed on the MOODLE platform.</a:t>
                      </a:r>
                      <a:endParaRPr lang="en-IN" sz="1100" b="1" dirty="0">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800"/>
                        </a:spcAft>
                      </a:pPr>
                      <a:r>
                        <a:rPr lang="en-IN" sz="1200">
                          <a:solidFill>
                            <a:schemeClr val="tx1"/>
                          </a:solidFill>
                          <a:effectLst/>
                        </a:rPr>
                        <a:t>elearning.uou.ac.in</a:t>
                      </a:r>
                      <a:endParaRPr lang="en-IN" sz="11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extLst>
                  <a:ext uri="{0D108BD9-81ED-4DB2-BD59-A6C34878D82A}">
                    <a16:rowId xmlns:a16="http://schemas.microsoft.com/office/drawing/2014/main" val="10003"/>
                  </a:ext>
                </a:extLst>
              </a:tr>
              <a:tr h="640921">
                <a:tc>
                  <a:txBody>
                    <a:bodyPr/>
                    <a:lstStyle/>
                    <a:p>
                      <a:pPr>
                        <a:lnSpc>
                          <a:spcPct val="107000"/>
                        </a:lnSpc>
                        <a:spcAft>
                          <a:spcPts val="800"/>
                        </a:spcAft>
                      </a:pPr>
                      <a:r>
                        <a:rPr lang="en-IN" sz="1200" dirty="0">
                          <a:solidFill>
                            <a:schemeClr val="tx1"/>
                          </a:solidFill>
                          <a:effectLst/>
                        </a:rPr>
                        <a:t>3</a:t>
                      </a:r>
                      <a:endParaRPr lang="en-IN" sz="11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800"/>
                        </a:spcAft>
                      </a:pPr>
                      <a:r>
                        <a:rPr lang="en-IN" sz="1800" b="1">
                          <a:effectLst/>
                        </a:rPr>
                        <a:t>Students’ Grievance System</a:t>
                      </a:r>
                      <a:endParaRPr lang="en-IN" sz="1600" b="1">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gn="just">
                        <a:lnSpc>
                          <a:spcPct val="107000"/>
                        </a:lnSpc>
                        <a:spcAft>
                          <a:spcPts val="800"/>
                        </a:spcAft>
                      </a:pPr>
                      <a:r>
                        <a:rPr lang="en-IN" sz="1200" dirty="0">
                          <a:effectLst/>
                        </a:rPr>
                        <a:t>The learner can generate the support ticket which is attended by the concerned department/person to resolve the problem.</a:t>
                      </a:r>
                      <a:endParaRPr lang="en-IN" sz="1100" b="1" dirty="0">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800"/>
                        </a:spcAft>
                      </a:pPr>
                      <a:r>
                        <a:rPr lang="en-IN" sz="1200" u="none" strike="noStrike" dirty="0">
                          <a:solidFill>
                            <a:schemeClr val="tx1"/>
                          </a:solidFill>
                          <a:effectLst/>
                          <a:hlinkClick r:id="rId3">
                            <a:extLst>
                              <a:ext uri="{A12FA001-AC4F-418D-AE19-62706E023703}">
                                <ahyp:hlinkClr xmlns:ahyp="http://schemas.microsoft.com/office/drawing/2018/hyperlinkcolor" val="tx"/>
                              </a:ext>
                            </a:extLst>
                          </a:hlinkClick>
                        </a:rPr>
                        <a:t>http://support.uou.ac.in/tickets.php</a:t>
                      </a:r>
                      <a:endParaRPr lang="en-IN" sz="11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extLst>
                  <a:ext uri="{0D108BD9-81ED-4DB2-BD59-A6C34878D82A}">
                    <a16:rowId xmlns:a16="http://schemas.microsoft.com/office/drawing/2014/main" val="10004"/>
                  </a:ext>
                </a:extLst>
              </a:tr>
              <a:tr h="448144">
                <a:tc>
                  <a:txBody>
                    <a:bodyPr/>
                    <a:lstStyle/>
                    <a:p>
                      <a:pPr>
                        <a:lnSpc>
                          <a:spcPct val="107000"/>
                        </a:lnSpc>
                        <a:spcAft>
                          <a:spcPts val="800"/>
                        </a:spcAft>
                      </a:pPr>
                      <a:r>
                        <a:rPr lang="en-IN" sz="1200" dirty="0">
                          <a:solidFill>
                            <a:schemeClr val="tx1"/>
                          </a:solidFill>
                          <a:effectLst/>
                        </a:rPr>
                        <a:t>4</a:t>
                      </a:r>
                      <a:endParaRPr lang="en-IN" sz="11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800"/>
                        </a:spcAft>
                      </a:pPr>
                      <a:r>
                        <a:rPr lang="en-IN" sz="1800" b="1">
                          <a:effectLst/>
                        </a:rPr>
                        <a:t>Student One View</a:t>
                      </a:r>
                      <a:endParaRPr lang="en-IN" sz="1600" b="1">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gn="just">
                        <a:lnSpc>
                          <a:spcPct val="107000"/>
                        </a:lnSpc>
                        <a:spcAft>
                          <a:spcPts val="800"/>
                        </a:spcAft>
                      </a:pPr>
                      <a:r>
                        <a:rPr lang="en-IN" sz="1200">
                          <a:effectLst/>
                        </a:rPr>
                        <a:t>The learner can track the SLM, progress in the semester/year.</a:t>
                      </a:r>
                      <a:endParaRPr lang="en-IN" sz="1100" b="1">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800"/>
                        </a:spcAft>
                      </a:pPr>
                      <a:r>
                        <a:rPr lang="en-IN" sz="1200" u="none" strike="noStrike" dirty="0">
                          <a:solidFill>
                            <a:schemeClr val="tx1"/>
                          </a:solidFill>
                          <a:effectLst/>
                          <a:hlinkClick r:id="rId4">
                            <a:extLst>
                              <a:ext uri="{A12FA001-AC4F-418D-AE19-62706E023703}">
                                <ahyp:hlinkClr xmlns:ahyp="http://schemas.microsoft.com/office/drawing/2018/hyperlinkcolor" val="tx"/>
                              </a:ext>
                            </a:extLst>
                          </a:hlinkClick>
                        </a:rPr>
                        <a:t>http://apps.uou.ac.in/</a:t>
                      </a:r>
                      <a:endParaRPr lang="en-IN" sz="11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extLst>
                  <a:ext uri="{0D108BD9-81ED-4DB2-BD59-A6C34878D82A}">
                    <a16:rowId xmlns:a16="http://schemas.microsoft.com/office/drawing/2014/main" val="10005"/>
                  </a:ext>
                </a:extLst>
              </a:tr>
              <a:tr h="640921">
                <a:tc>
                  <a:txBody>
                    <a:bodyPr/>
                    <a:lstStyle/>
                    <a:p>
                      <a:pPr>
                        <a:lnSpc>
                          <a:spcPct val="107000"/>
                        </a:lnSpc>
                        <a:spcAft>
                          <a:spcPts val="800"/>
                        </a:spcAft>
                      </a:pPr>
                      <a:r>
                        <a:rPr lang="en-IN" sz="1200" dirty="0">
                          <a:solidFill>
                            <a:schemeClr val="tx1"/>
                          </a:solidFill>
                          <a:effectLst/>
                        </a:rPr>
                        <a:t>5</a:t>
                      </a:r>
                      <a:endParaRPr lang="en-IN" sz="11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800"/>
                        </a:spcAft>
                      </a:pPr>
                      <a:r>
                        <a:rPr lang="en-IN" sz="1800" b="1">
                          <a:effectLst/>
                        </a:rPr>
                        <a:t>Attendance Management System</a:t>
                      </a:r>
                      <a:endParaRPr lang="en-IN" sz="1600" b="1">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gn="just">
                        <a:lnSpc>
                          <a:spcPct val="107000"/>
                        </a:lnSpc>
                        <a:spcAft>
                          <a:spcPts val="800"/>
                        </a:spcAft>
                      </a:pPr>
                      <a:r>
                        <a:rPr lang="en-IN" sz="1200">
                          <a:effectLst/>
                        </a:rPr>
                        <a:t>Management of Biometric Attendance records</a:t>
                      </a:r>
                      <a:endParaRPr lang="en-IN" sz="1100" b="1">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0"/>
                        </a:spcAft>
                      </a:pPr>
                      <a:r>
                        <a:rPr lang="en-IN" sz="1200" dirty="0">
                          <a:solidFill>
                            <a:schemeClr val="tx1"/>
                          </a:solidFill>
                          <a:effectLst/>
                        </a:rPr>
                        <a:t> Biometric Attendance of the Employees</a:t>
                      </a:r>
                      <a:endParaRPr lang="en-IN" sz="11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extLst>
                  <a:ext uri="{0D108BD9-81ED-4DB2-BD59-A6C34878D82A}">
                    <a16:rowId xmlns:a16="http://schemas.microsoft.com/office/drawing/2014/main" val="10006"/>
                  </a:ext>
                </a:extLst>
              </a:tr>
              <a:tr h="0">
                <a:tc>
                  <a:txBody>
                    <a:bodyPr/>
                    <a:lstStyle/>
                    <a:p>
                      <a:pPr>
                        <a:lnSpc>
                          <a:spcPct val="107000"/>
                        </a:lnSpc>
                        <a:spcAft>
                          <a:spcPts val="800"/>
                        </a:spcAft>
                      </a:pPr>
                      <a:r>
                        <a:rPr lang="en-IN" sz="1200" dirty="0">
                          <a:effectLst/>
                        </a:rPr>
                        <a:t>6</a:t>
                      </a:r>
                      <a:endParaRPr lang="en-IN" sz="1100" b="1" dirty="0">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800"/>
                        </a:spcAft>
                      </a:pPr>
                      <a:r>
                        <a:rPr lang="en-IN" sz="1800" b="1" dirty="0">
                          <a:effectLst/>
                        </a:rPr>
                        <a:t>Recruitment</a:t>
                      </a:r>
                      <a:endParaRPr lang="en-IN" sz="1600" b="1" dirty="0">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gn="just">
                        <a:lnSpc>
                          <a:spcPct val="107000"/>
                        </a:lnSpc>
                        <a:spcAft>
                          <a:spcPts val="800"/>
                        </a:spcAft>
                      </a:pPr>
                      <a:r>
                        <a:rPr lang="en-IN" sz="1200" dirty="0">
                          <a:effectLst/>
                        </a:rPr>
                        <a:t>This portal is developed for online recruitment. </a:t>
                      </a:r>
                      <a:endParaRPr lang="en-IN" sz="1100" b="1" dirty="0">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tc>
                  <a:txBody>
                    <a:bodyPr/>
                    <a:lstStyle/>
                    <a:p>
                      <a:pPr>
                        <a:lnSpc>
                          <a:spcPct val="107000"/>
                        </a:lnSpc>
                        <a:spcAft>
                          <a:spcPts val="800"/>
                        </a:spcAft>
                      </a:pPr>
                      <a:r>
                        <a:rPr lang="en-IN" sz="1200" u="none" strike="noStrike" dirty="0">
                          <a:solidFill>
                            <a:schemeClr val="tx1"/>
                          </a:solidFill>
                          <a:effectLst/>
                          <a:hlinkClick r:id="rId5">
                            <a:extLst>
                              <a:ext uri="{A12FA001-AC4F-418D-AE19-62706E023703}">
                                <ahyp:hlinkClr xmlns:ahyp="http://schemas.microsoft.com/office/drawing/2018/hyperlinkcolor" val="tx"/>
                              </a:ext>
                            </a:extLst>
                          </a:hlinkClick>
                        </a:rPr>
                        <a:t>https://career.uou.ac.in/</a:t>
                      </a:r>
                      <a:endParaRPr lang="en-IN" sz="11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7348" marR="57348" marT="40963" marB="40963"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6309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963" y="683029"/>
            <a:ext cx="9601196" cy="421795"/>
          </a:xfrm>
        </p:spPr>
        <p:txBody>
          <a:bodyPr>
            <a:noAutofit/>
          </a:bodyPr>
          <a:lstStyle/>
          <a:p>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Whether Functioning of the University have been Computerized?</a:t>
            </a:r>
            <a:endParaRPr lang="en-IN"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9254146"/>
              </p:ext>
            </p:extLst>
          </p:nvPr>
        </p:nvGraphicFramePr>
        <p:xfrm>
          <a:off x="457200" y="1790665"/>
          <a:ext cx="10644909" cy="4646084"/>
        </p:xfrm>
        <a:graphic>
          <a:graphicData uri="http://schemas.openxmlformats.org/drawingml/2006/table">
            <a:tbl>
              <a:tblPr firstRow="1" firstCol="1" bandRow="1">
                <a:tableStyleId>{21E4AEA4-8DFA-4A89-87EB-49C32662AFE0}</a:tableStyleId>
              </a:tblPr>
              <a:tblGrid>
                <a:gridCol w="568036">
                  <a:extLst>
                    <a:ext uri="{9D8B030D-6E8A-4147-A177-3AD203B41FA5}">
                      <a16:colId xmlns:a16="http://schemas.microsoft.com/office/drawing/2014/main" val="20000"/>
                    </a:ext>
                  </a:extLst>
                </a:gridCol>
                <a:gridCol w="2237449">
                  <a:extLst>
                    <a:ext uri="{9D8B030D-6E8A-4147-A177-3AD203B41FA5}">
                      <a16:colId xmlns:a16="http://schemas.microsoft.com/office/drawing/2014/main" val="20001"/>
                    </a:ext>
                  </a:extLst>
                </a:gridCol>
                <a:gridCol w="4958024">
                  <a:extLst>
                    <a:ext uri="{9D8B030D-6E8A-4147-A177-3AD203B41FA5}">
                      <a16:colId xmlns:a16="http://schemas.microsoft.com/office/drawing/2014/main" val="20002"/>
                    </a:ext>
                  </a:extLst>
                </a:gridCol>
                <a:gridCol w="2881400">
                  <a:extLst>
                    <a:ext uri="{9D8B030D-6E8A-4147-A177-3AD203B41FA5}">
                      <a16:colId xmlns:a16="http://schemas.microsoft.com/office/drawing/2014/main" val="20003"/>
                    </a:ext>
                  </a:extLst>
                </a:gridCol>
              </a:tblGrid>
              <a:tr h="541814">
                <a:tc>
                  <a:txBody>
                    <a:bodyPr/>
                    <a:lstStyle/>
                    <a:p>
                      <a:pPr algn="ctr">
                        <a:lnSpc>
                          <a:spcPct val="107000"/>
                        </a:lnSpc>
                        <a:spcAft>
                          <a:spcPts val="800"/>
                        </a:spcAft>
                      </a:pPr>
                      <a:r>
                        <a:rPr lang="en-IN" sz="1300" dirty="0">
                          <a:solidFill>
                            <a:schemeClr val="tx1"/>
                          </a:solidFill>
                          <a:effectLst/>
                        </a:rPr>
                        <a:t>S. No.</a:t>
                      </a:r>
                      <a:endParaRPr lang="en-IN" sz="13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gn="ctr">
                        <a:lnSpc>
                          <a:spcPct val="107000"/>
                        </a:lnSpc>
                        <a:spcAft>
                          <a:spcPts val="800"/>
                        </a:spcAft>
                      </a:pPr>
                      <a:r>
                        <a:rPr lang="en-IN" sz="1300" dirty="0">
                          <a:solidFill>
                            <a:schemeClr val="tx1"/>
                          </a:solidFill>
                          <a:effectLst/>
                        </a:rPr>
                        <a:t>Areas of e governance</a:t>
                      </a:r>
                      <a:endParaRPr lang="en-IN" sz="13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gn="ctr">
                        <a:lnSpc>
                          <a:spcPct val="107000"/>
                        </a:lnSpc>
                        <a:spcAft>
                          <a:spcPts val="800"/>
                        </a:spcAft>
                      </a:pPr>
                      <a:r>
                        <a:rPr lang="en-IN" sz="1300" dirty="0">
                          <a:solidFill>
                            <a:schemeClr val="tx1"/>
                          </a:solidFill>
                          <a:effectLst/>
                        </a:rPr>
                        <a:t>Area</a:t>
                      </a:r>
                      <a:endParaRPr lang="en-IN" sz="13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gn="ctr">
                        <a:lnSpc>
                          <a:spcPct val="107000"/>
                        </a:lnSpc>
                        <a:spcAft>
                          <a:spcPts val="800"/>
                        </a:spcAft>
                      </a:pPr>
                      <a:r>
                        <a:rPr lang="en-IN" sz="1300" dirty="0">
                          <a:solidFill>
                            <a:schemeClr val="tx1"/>
                          </a:solidFill>
                          <a:effectLst/>
                        </a:rPr>
                        <a:t>Web-link of relevant-website/document</a:t>
                      </a:r>
                      <a:endParaRPr lang="en-IN" sz="13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extLst>
                  <a:ext uri="{0D108BD9-81ED-4DB2-BD59-A6C34878D82A}">
                    <a16:rowId xmlns:a16="http://schemas.microsoft.com/office/drawing/2014/main" val="10000"/>
                  </a:ext>
                </a:extLst>
              </a:tr>
              <a:tr h="978776">
                <a:tc>
                  <a:txBody>
                    <a:bodyPr/>
                    <a:lstStyle/>
                    <a:p>
                      <a:pPr>
                        <a:lnSpc>
                          <a:spcPct val="107000"/>
                        </a:lnSpc>
                        <a:spcAft>
                          <a:spcPts val="800"/>
                        </a:spcAft>
                      </a:pPr>
                      <a:r>
                        <a:rPr lang="en-IN" sz="1300" dirty="0">
                          <a:solidFill>
                            <a:schemeClr val="tx1"/>
                          </a:solidFill>
                          <a:effectLst/>
                        </a:rPr>
                        <a:t>7</a:t>
                      </a:r>
                      <a:endParaRPr lang="en-IN" sz="13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nSpc>
                          <a:spcPct val="107000"/>
                        </a:lnSpc>
                        <a:spcAft>
                          <a:spcPts val="800"/>
                        </a:spcAft>
                      </a:pPr>
                      <a:r>
                        <a:rPr lang="en-IN" sz="1600" b="1" dirty="0">
                          <a:solidFill>
                            <a:schemeClr val="tx1"/>
                          </a:solidFill>
                          <a:effectLst/>
                        </a:rPr>
                        <a:t>Online Admission</a:t>
                      </a:r>
                      <a:endParaRPr lang="en-IN" sz="16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gn="just">
                        <a:lnSpc>
                          <a:spcPct val="107000"/>
                        </a:lnSpc>
                        <a:spcAft>
                          <a:spcPts val="800"/>
                        </a:spcAft>
                      </a:pPr>
                      <a:r>
                        <a:rPr lang="en-IN" sz="1300">
                          <a:solidFill>
                            <a:schemeClr val="tx1"/>
                          </a:solidFill>
                          <a:effectLst/>
                        </a:rPr>
                        <a:t>This portal is developed to facilitate online admission process. The payment gateway is integrated with the website for online fee payment.</a:t>
                      </a:r>
                      <a:endParaRPr lang="en-IN" sz="13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nSpc>
                          <a:spcPct val="107000"/>
                        </a:lnSpc>
                        <a:spcAft>
                          <a:spcPts val="800"/>
                        </a:spcAft>
                      </a:pPr>
                      <a:r>
                        <a:rPr lang="en-IN" sz="1300" u="none" strike="noStrike" dirty="0">
                          <a:solidFill>
                            <a:schemeClr val="tx1"/>
                          </a:solidFill>
                          <a:effectLst/>
                          <a:hlinkClick r:id="rId2">
                            <a:extLst>
                              <a:ext uri="{A12FA001-AC4F-418D-AE19-62706E023703}">
                                <ahyp:hlinkClr xmlns:ahyp="http://schemas.microsoft.com/office/drawing/2018/hyperlinkcolor" val="tx"/>
                              </a:ext>
                            </a:extLst>
                          </a:hlinkClick>
                        </a:rPr>
                        <a:t>https://online.uou.ac.in/</a:t>
                      </a:r>
                      <a:endParaRPr lang="en-IN" sz="13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extLst>
                  <a:ext uri="{0D108BD9-81ED-4DB2-BD59-A6C34878D82A}">
                    <a16:rowId xmlns:a16="http://schemas.microsoft.com/office/drawing/2014/main" val="10001"/>
                  </a:ext>
                </a:extLst>
              </a:tr>
              <a:tr h="699759">
                <a:tc>
                  <a:txBody>
                    <a:bodyPr/>
                    <a:lstStyle/>
                    <a:p>
                      <a:pPr>
                        <a:lnSpc>
                          <a:spcPct val="107000"/>
                        </a:lnSpc>
                        <a:spcAft>
                          <a:spcPts val="800"/>
                        </a:spcAft>
                      </a:pPr>
                      <a:r>
                        <a:rPr lang="en-IN" sz="1300">
                          <a:solidFill>
                            <a:schemeClr val="tx1"/>
                          </a:solidFill>
                          <a:effectLst/>
                        </a:rPr>
                        <a:t>8</a:t>
                      </a:r>
                      <a:endParaRPr lang="en-IN" sz="13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nSpc>
                          <a:spcPct val="107000"/>
                        </a:lnSpc>
                        <a:spcAft>
                          <a:spcPts val="800"/>
                        </a:spcAft>
                      </a:pPr>
                      <a:r>
                        <a:rPr lang="en-IN" sz="1600" b="1">
                          <a:solidFill>
                            <a:schemeClr val="tx1"/>
                          </a:solidFill>
                          <a:effectLst/>
                        </a:rPr>
                        <a:t>Online Degree Application</a:t>
                      </a:r>
                      <a:endParaRPr lang="en-IN" sz="16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gn="just">
                        <a:lnSpc>
                          <a:spcPct val="107000"/>
                        </a:lnSpc>
                        <a:spcAft>
                          <a:spcPts val="800"/>
                        </a:spcAft>
                      </a:pPr>
                      <a:r>
                        <a:rPr lang="en-IN" sz="1300">
                          <a:solidFill>
                            <a:schemeClr val="tx1"/>
                          </a:solidFill>
                          <a:effectLst/>
                        </a:rPr>
                        <a:t>The student can apply for the degree via online mode through this utility.</a:t>
                      </a:r>
                      <a:endParaRPr lang="en-IN" sz="13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nSpc>
                          <a:spcPct val="107000"/>
                        </a:lnSpc>
                        <a:spcAft>
                          <a:spcPts val="800"/>
                        </a:spcAft>
                      </a:pPr>
                      <a:r>
                        <a:rPr lang="en-IN" sz="1300" u="none" strike="noStrike" dirty="0">
                          <a:solidFill>
                            <a:schemeClr val="tx1"/>
                          </a:solidFill>
                          <a:effectLst/>
                          <a:hlinkClick r:id="rId3">
                            <a:extLst>
                              <a:ext uri="{A12FA001-AC4F-418D-AE19-62706E023703}">
                                <ahyp:hlinkClr xmlns:ahyp="http://schemas.microsoft.com/office/drawing/2018/hyperlinkcolor" val="tx"/>
                              </a:ext>
                            </a:extLst>
                          </a:hlinkClick>
                        </a:rPr>
                        <a:t>https://online.uou.ac.in/econvocation/UoUECONFormAll.aspx</a:t>
                      </a:r>
                      <a:endParaRPr lang="en-IN" sz="13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extLst>
                  <a:ext uri="{0D108BD9-81ED-4DB2-BD59-A6C34878D82A}">
                    <a16:rowId xmlns:a16="http://schemas.microsoft.com/office/drawing/2014/main" val="10002"/>
                  </a:ext>
                </a:extLst>
              </a:tr>
              <a:tr h="541814">
                <a:tc>
                  <a:txBody>
                    <a:bodyPr/>
                    <a:lstStyle/>
                    <a:p>
                      <a:pPr>
                        <a:lnSpc>
                          <a:spcPct val="107000"/>
                        </a:lnSpc>
                        <a:spcAft>
                          <a:spcPts val="800"/>
                        </a:spcAft>
                      </a:pPr>
                      <a:r>
                        <a:rPr lang="en-IN" sz="1300">
                          <a:solidFill>
                            <a:schemeClr val="tx1"/>
                          </a:solidFill>
                          <a:effectLst/>
                        </a:rPr>
                        <a:t>9</a:t>
                      </a:r>
                      <a:endParaRPr lang="en-IN" sz="13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nSpc>
                          <a:spcPct val="107000"/>
                        </a:lnSpc>
                        <a:spcAft>
                          <a:spcPts val="800"/>
                        </a:spcAft>
                      </a:pPr>
                      <a:r>
                        <a:rPr lang="en-IN" sz="1600" b="1">
                          <a:solidFill>
                            <a:schemeClr val="tx1"/>
                          </a:solidFill>
                          <a:effectLst/>
                        </a:rPr>
                        <a:t>Change of Student Center</a:t>
                      </a:r>
                      <a:endParaRPr lang="en-IN" sz="16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gn="just">
                        <a:lnSpc>
                          <a:spcPct val="107000"/>
                        </a:lnSpc>
                        <a:spcAft>
                          <a:spcPts val="800"/>
                        </a:spcAft>
                      </a:pPr>
                      <a:r>
                        <a:rPr lang="en-IN" sz="1300">
                          <a:solidFill>
                            <a:schemeClr val="tx1"/>
                          </a:solidFill>
                          <a:effectLst/>
                        </a:rPr>
                        <a:t>The Learner can change his/her study center using this utility.</a:t>
                      </a:r>
                      <a:endParaRPr lang="en-IN" sz="13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nSpc>
                          <a:spcPct val="107000"/>
                        </a:lnSpc>
                        <a:spcAft>
                          <a:spcPts val="800"/>
                        </a:spcAft>
                      </a:pPr>
                      <a:r>
                        <a:rPr lang="en-IN" sz="1300" u="none" strike="noStrike" dirty="0">
                          <a:solidFill>
                            <a:schemeClr val="tx1"/>
                          </a:solidFill>
                          <a:effectLst/>
                          <a:hlinkClick r:id="rId4">
                            <a:extLst>
                              <a:ext uri="{A12FA001-AC4F-418D-AE19-62706E023703}">
                                <ahyp:hlinkClr xmlns:ahyp="http://schemas.microsoft.com/office/drawing/2018/hyperlinkcolor" val="tx"/>
                              </a:ext>
                            </a:extLst>
                          </a:hlinkClick>
                        </a:rPr>
                        <a:t>https://online.uou.ac.in/Student_SC_Change.aspx</a:t>
                      </a:r>
                      <a:endParaRPr lang="en-IN" sz="13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extLst>
                  <a:ext uri="{0D108BD9-81ED-4DB2-BD59-A6C34878D82A}">
                    <a16:rowId xmlns:a16="http://schemas.microsoft.com/office/drawing/2014/main" val="10003"/>
                  </a:ext>
                </a:extLst>
              </a:tr>
              <a:tr h="699759">
                <a:tc>
                  <a:txBody>
                    <a:bodyPr/>
                    <a:lstStyle/>
                    <a:p>
                      <a:pPr>
                        <a:lnSpc>
                          <a:spcPct val="107000"/>
                        </a:lnSpc>
                        <a:spcAft>
                          <a:spcPts val="800"/>
                        </a:spcAft>
                      </a:pPr>
                      <a:r>
                        <a:rPr lang="en-IN" sz="1300">
                          <a:solidFill>
                            <a:schemeClr val="tx1"/>
                          </a:solidFill>
                          <a:effectLst/>
                        </a:rPr>
                        <a:t>10</a:t>
                      </a:r>
                      <a:endParaRPr lang="en-IN" sz="13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nSpc>
                          <a:spcPct val="107000"/>
                        </a:lnSpc>
                        <a:spcAft>
                          <a:spcPts val="800"/>
                        </a:spcAft>
                      </a:pPr>
                      <a:r>
                        <a:rPr lang="en-IN" sz="1600" b="1">
                          <a:solidFill>
                            <a:schemeClr val="tx1"/>
                          </a:solidFill>
                          <a:effectLst/>
                        </a:rPr>
                        <a:t>Change of Personal Details</a:t>
                      </a:r>
                      <a:endParaRPr lang="en-IN" sz="16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gn="just">
                        <a:lnSpc>
                          <a:spcPct val="107000"/>
                        </a:lnSpc>
                        <a:spcAft>
                          <a:spcPts val="800"/>
                        </a:spcAft>
                      </a:pPr>
                      <a:r>
                        <a:rPr lang="en-IN" sz="1300">
                          <a:solidFill>
                            <a:schemeClr val="tx1"/>
                          </a:solidFill>
                          <a:effectLst/>
                        </a:rPr>
                        <a:t>The Learner can change his/her personal information which are incorrectly entered in the admission form using this utility.</a:t>
                      </a:r>
                      <a:endParaRPr lang="en-IN" sz="13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nSpc>
                          <a:spcPct val="107000"/>
                        </a:lnSpc>
                        <a:spcAft>
                          <a:spcPts val="800"/>
                        </a:spcAft>
                      </a:pPr>
                      <a:r>
                        <a:rPr lang="en-IN" sz="1300" u="none" strike="noStrike" dirty="0">
                          <a:solidFill>
                            <a:schemeClr val="tx1"/>
                          </a:solidFill>
                          <a:effectLst/>
                          <a:hlinkClick r:id="rId5">
                            <a:extLst>
                              <a:ext uri="{A12FA001-AC4F-418D-AE19-62706E023703}">
                                <ahyp:hlinkClr xmlns:ahyp="http://schemas.microsoft.com/office/drawing/2018/hyperlinkcolor" val="tx"/>
                              </a:ext>
                            </a:extLst>
                          </a:hlinkClick>
                        </a:rPr>
                        <a:t>https://online.uou.ac.in/SA_DataChange.aspx</a:t>
                      </a:r>
                      <a:endParaRPr lang="en-IN" sz="13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extLst>
                  <a:ext uri="{0D108BD9-81ED-4DB2-BD59-A6C34878D82A}">
                    <a16:rowId xmlns:a16="http://schemas.microsoft.com/office/drawing/2014/main" val="10004"/>
                  </a:ext>
                </a:extLst>
              </a:tr>
              <a:tr h="699759">
                <a:tc>
                  <a:txBody>
                    <a:bodyPr/>
                    <a:lstStyle/>
                    <a:p>
                      <a:pPr>
                        <a:lnSpc>
                          <a:spcPct val="107000"/>
                        </a:lnSpc>
                        <a:spcAft>
                          <a:spcPts val="800"/>
                        </a:spcAft>
                      </a:pPr>
                      <a:r>
                        <a:rPr lang="en-IN" sz="1300">
                          <a:solidFill>
                            <a:schemeClr val="tx1"/>
                          </a:solidFill>
                          <a:effectLst/>
                        </a:rPr>
                        <a:t>11</a:t>
                      </a:r>
                      <a:endParaRPr lang="en-IN" sz="13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nSpc>
                          <a:spcPct val="107000"/>
                        </a:lnSpc>
                        <a:spcAft>
                          <a:spcPts val="800"/>
                        </a:spcAft>
                      </a:pPr>
                      <a:r>
                        <a:rPr lang="en-IN" sz="1600" b="1">
                          <a:solidFill>
                            <a:schemeClr val="tx1"/>
                          </a:solidFill>
                          <a:effectLst/>
                        </a:rPr>
                        <a:t>MPDD</a:t>
                      </a:r>
                      <a:endParaRPr lang="en-IN" sz="16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gn="just">
                        <a:lnSpc>
                          <a:spcPct val="107000"/>
                        </a:lnSpc>
                        <a:spcAft>
                          <a:spcPts val="800"/>
                        </a:spcAft>
                      </a:pPr>
                      <a:r>
                        <a:rPr lang="en-IN" sz="1300" dirty="0">
                          <a:solidFill>
                            <a:schemeClr val="tx1"/>
                          </a:solidFill>
                          <a:effectLst/>
                        </a:rPr>
                        <a:t>This module is for the issue of the books to the learners/Study </a:t>
                      </a:r>
                      <a:r>
                        <a:rPr lang="en-IN" sz="1300" dirty="0" err="1">
                          <a:solidFill>
                            <a:schemeClr val="tx1"/>
                          </a:solidFill>
                          <a:effectLst/>
                        </a:rPr>
                        <a:t>Centers</a:t>
                      </a:r>
                      <a:r>
                        <a:rPr lang="en-IN" sz="1300" dirty="0">
                          <a:solidFill>
                            <a:schemeClr val="tx1"/>
                          </a:solidFill>
                          <a:effectLst/>
                        </a:rPr>
                        <a:t>/Regional </a:t>
                      </a:r>
                      <a:r>
                        <a:rPr lang="en-IN" sz="1300" dirty="0" err="1">
                          <a:solidFill>
                            <a:schemeClr val="tx1"/>
                          </a:solidFill>
                          <a:effectLst/>
                        </a:rPr>
                        <a:t>Centers</a:t>
                      </a:r>
                      <a:r>
                        <a:rPr lang="en-IN" sz="1300" dirty="0">
                          <a:solidFill>
                            <a:schemeClr val="tx1"/>
                          </a:solidFill>
                          <a:effectLst/>
                        </a:rPr>
                        <a:t>, etc.</a:t>
                      </a:r>
                      <a:endParaRPr lang="en-IN" sz="13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nSpc>
                          <a:spcPct val="107000"/>
                        </a:lnSpc>
                        <a:spcAft>
                          <a:spcPts val="0"/>
                        </a:spcAft>
                      </a:pPr>
                      <a:r>
                        <a:rPr lang="en-IN" sz="1300" dirty="0">
                          <a:solidFill>
                            <a:schemeClr val="tx1"/>
                          </a:solidFill>
                          <a:effectLst/>
                        </a:rPr>
                        <a:t> https://www.uou.ac.in/mpdd </a:t>
                      </a:r>
                      <a:endParaRPr lang="en-IN" sz="13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extLst>
                  <a:ext uri="{0D108BD9-81ED-4DB2-BD59-A6C34878D82A}">
                    <a16:rowId xmlns:a16="http://schemas.microsoft.com/office/drawing/2014/main" val="10005"/>
                  </a:ext>
                </a:extLst>
              </a:tr>
              <a:tr h="420744">
                <a:tc>
                  <a:txBody>
                    <a:bodyPr/>
                    <a:lstStyle/>
                    <a:p>
                      <a:pPr>
                        <a:lnSpc>
                          <a:spcPct val="107000"/>
                        </a:lnSpc>
                        <a:spcAft>
                          <a:spcPts val="800"/>
                        </a:spcAft>
                      </a:pPr>
                      <a:r>
                        <a:rPr lang="en-IN" sz="1300">
                          <a:solidFill>
                            <a:schemeClr val="tx1"/>
                          </a:solidFill>
                          <a:effectLst/>
                        </a:rPr>
                        <a:t>12</a:t>
                      </a:r>
                      <a:endParaRPr lang="en-IN" sz="13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nSpc>
                          <a:spcPct val="107000"/>
                        </a:lnSpc>
                        <a:spcAft>
                          <a:spcPts val="800"/>
                        </a:spcAft>
                      </a:pPr>
                      <a:r>
                        <a:rPr lang="en-IN" sz="1600" b="1" dirty="0">
                          <a:solidFill>
                            <a:schemeClr val="tx1"/>
                          </a:solidFill>
                          <a:effectLst/>
                        </a:rPr>
                        <a:t>Store Management</a:t>
                      </a:r>
                      <a:endParaRPr lang="en-IN" sz="16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gn="just">
                        <a:lnSpc>
                          <a:spcPct val="107000"/>
                        </a:lnSpc>
                        <a:spcAft>
                          <a:spcPts val="800"/>
                        </a:spcAft>
                      </a:pPr>
                      <a:r>
                        <a:rPr lang="en-IN" sz="1300">
                          <a:solidFill>
                            <a:schemeClr val="tx1"/>
                          </a:solidFill>
                          <a:effectLst/>
                        </a:rPr>
                        <a:t>Management and issue of material through store via online indent.</a:t>
                      </a:r>
                      <a:endParaRPr lang="en-IN" sz="13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tc>
                  <a:txBody>
                    <a:bodyPr/>
                    <a:lstStyle/>
                    <a:p>
                      <a:pPr>
                        <a:lnSpc>
                          <a:spcPct val="107000"/>
                        </a:lnSpc>
                        <a:spcAft>
                          <a:spcPts val="800"/>
                        </a:spcAft>
                      </a:pPr>
                      <a:r>
                        <a:rPr lang="en-IN" sz="1300" dirty="0">
                          <a:solidFill>
                            <a:schemeClr val="tx1"/>
                          </a:solidFill>
                          <a:effectLst/>
                        </a:rPr>
                        <a:t>Ics.uou.edu </a:t>
                      </a:r>
                      <a:endParaRPr lang="en-IN" sz="13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66675" marR="66675" marT="47625" marB="47625"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6340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509" y="665938"/>
            <a:ext cx="9601196" cy="514159"/>
          </a:xfrm>
        </p:spPr>
        <p:txBody>
          <a:bodyPr>
            <a:noAutofit/>
          </a:bodyPr>
          <a:lstStyle/>
          <a:p>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Whether Functioning of the University have been Computerized?</a:t>
            </a:r>
            <a:endParaRPr lang="en-IN"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4372558"/>
              </p:ext>
            </p:extLst>
          </p:nvPr>
        </p:nvGraphicFramePr>
        <p:xfrm>
          <a:off x="609600" y="1754908"/>
          <a:ext cx="11014364" cy="4832232"/>
        </p:xfrm>
        <a:graphic>
          <a:graphicData uri="http://schemas.openxmlformats.org/drawingml/2006/table">
            <a:tbl>
              <a:tblPr firstRow="1" firstCol="1" bandRow="1">
                <a:tableStyleId>{21E4AEA4-8DFA-4A89-87EB-49C32662AFE0}</a:tableStyleId>
              </a:tblPr>
              <a:tblGrid>
                <a:gridCol w="494049">
                  <a:extLst>
                    <a:ext uri="{9D8B030D-6E8A-4147-A177-3AD203B41FA5}">
                      <a16:colId xmlns:a16="http://schemas.microsoft.com/office/drawing/2014/main" val="20000"/>
                    </a:ext>
                  </a:extLst>
                </a:gridCol>
                <a:gridCol w="2483014">
                  <a:extLst>
                    <a:ext uri="{9D8B030D-6E8A-4147-A177-3AD203B41FA5}">
                      <a16:colId xmlns:a16="http://schemas.microsoft.com/office/drawing/2014/main" val="20001"/>
                    </a:ext>
                  </a:extLst>
                </a:gridCol>
                <a:gridCol w="4244068">
                  <a:extLst>
                    <a:ext uri="{9D8B030D-6E8A-4147-A177-3AD203B41FA5}">
                      <a16:colId xmlns:a16="http://schemas.microsoft.com/office/drawing/2014/main" val="20002"/>
                    </a:ext>
                  </a:extLst>
                </a:gridCol>
                <a:gridCol w="3793233">
                  <a:extLst>
                    <a:ext uri="{9D8B030D-6E8A-4147-A177-3AD203B41FA5}">
                      <a16:colId xmlns:a16="http://schemas.microsoft.com/office/drawing/2014/main" val="20003"/>
                    </a:ext>
                  </a:extLst>
                </a:gridCol>
              </a:tblGrid>
              <a:tr h="501341">
                <a:tc>
                  <a:txBody>
                    <a:bodyPr/>
                    <a:lstStyle/>
                    <a:p>
                      <a:pPr algn="ctr">
                        <a:lnSpc>
                          <a:spcPct val="107000"/>
                        </a:lnSpc>
                        <a:spcAft>
                          <a:spcPts val="800"/>
                        </a:spcAft>
                      </a:pPr>
                      <a:r>
                        <a:rPr lang="en-IN" sz="1400" dirty="0">
                          <a:solidFill>
                            <a:schemeClr val="tx1"/>
                          </a:solidFill>
                          <a:effectLst/>
                        </a:rPr>
                        <a:t>S. No.</a:t>
                      </a:r>
                      <a:endParaRPr lang="en-IN" sz="12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gn="ctr">
                        <a:lnSpc>
                          <a:spcPct val="107000"/>
                        </a:lnSpc>
                        <a:spcAft>
                          <a:spcPts val="800"/>
                        </a:spcAft>
                      </a:pPr>
                      <a:r>
                        <a:rPr lang="en-IN" sz="1400" dirty="0">
                          <a:solidFill>
                            <a:schemeClr val="tx1"/>
                          </a:solidFill>
                          <a:effectLst/>
                        </a:rPr>
                        <a:t>Areas of e governance</a:t>
                      </a:r>
                      <a:endParaRPr lang="en-IN" sz="12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gn="ctr">
                        <a:lnSpc>
                          <a:spcPct val="107000"/>
                        </a:lnSpc>
                        <a:spcAft>
                          <a:spcPts val="800"/>
                        </a:spcAft>
                      </a:pPr>
                      <a:r>
                        <a:rPr lang="en-IN" sz="1400" dirty="0">
                          <a:solidFill>
                            <a:schemeClr val="tx1"/>
                          </a:solidFill>
                          <a:effectLst/>
                        </a:rPr>
                        <a:t>Area</a:t>
                      </a:r>
                      <a:endParaRPr lang="en-IN" sz="12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gn="ctr">
                        <a:lnSpc>
                          <a:spcPct val="107000"/>
                        </a:lnSpc>
                        <a:spcAft>
                          <a:spcPts val="800"/>
                        </a:spcAft>
                      </a:pPr>
                      <a:r>
                        <a:rPr lang="en-IN" sz="1200" dirty="0">
                          <a:solidFill>
                            <a:schemeClr val="tx1"/>
                          </a:solidFill>
                          <a:effectLst/>
                        </a:rPr>
                        <a:t>Web-link of relevant-website/document</a:t>
                      </a:r>
                      <a:endParaRPr lang="en-IN" sz="12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extLst>
                  <a:ext uri="{0D108BD9-81ED-4DB2-BD59-A6C34878D82A}">
                    <a16:rowId xmlns:a16="http://schemas.microsoft.com/office/drawing/2014/main" val="10000"/>
                  </a:ext>
                </a:extLst>
              </a:tr>
              <a:tr h="501341">
                <a:tc>
                  <a:txBody>
                    <a:bodyPr/>
                    <a:lstStyle/>
                    <a:p>
                      <a:pPr>
                        <a:lnSpc>
                          <a:spcPct val="107000"/>
                        </a:lnSpc>
                        <a:spcAft>
                          <a:spcPts val="800"/>
                        </a:spcAft>
                      </a:pPr>
                      <a:r>
                        <a:rPr lang="en-IN" sz="1000">
                          <a:solidFill>
                            <a:schemeClr val="tx1"/>
                          </a:solidFill>
                          <a:effectLst/>
                        </a:rPr>
                        <a:t>13</a:t>
                      </a:r>
                      <a:endParaRPr lang="en-IN" sz="9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nSpc>
                          <a:spcPct val="107000"/>
                        </a:lnSpc>
                        <a:spcAft>
                          <a:spcPts val="800"/>
                        </a:spcAft>
                      </a:pPr>
                      <a:r>
                        <a:rPr lang="en-IN" sz="1400" b="1" dirty="0">
                          <a:solidFill>
                            <a:schemeClr val="tx1"/>
                          </a:solidFill>
                          <a:effectLst/>
                        </a:rPr>
                        <a:t>University Intranet website</a:t>
                      </a:r>
                      <a:endParaRPr lang="en-IN" sz="12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gn="just">
                        <a:lnSpc>
                          <a:spcPct val="107000"/>
                        </a:lnSpc>
                        <a:spcAft>
                          <a:spcPts val="800"/>
                        </a:spcAft>
                      </a:pPr>
                      <a:r>
                        <a:rPr lang="en-IN" sz="1100" b="1">
                          <a:solidFill>
                            <a:schemeClr val="tx1"/>
                          </a:solidFill>
                          <a:effectLst/>
                        </a:rPr>
                        <a:t>Important forms, holiday list, faculty details, etc are present in the Intranet website.</a:t>
                      </a:r>
                      <a:endParaRPr lang="en-IN" sz="105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nSpc>
                          <a:spcPct val="107000"/>
                        </a:lnSpc>
                        <a:spcAft>
                          <a:spcPts val="800"/>
                        </a:spcAft>
                      </a:pPr>
                      <a:r>
                        <a:rPr lang="en-IN" sz="1000">
                          <a:solidFill>
                            <a:schemeClr val="tx1"/>
                          </a:solidFill>
                          <a:effectLst/>
                        </a:rPr>
                        <a:t>Intranet.uou.ac.in</a:t>
                      </a:r>
                      <a:endParaRPr lang="en-IN" sz="9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extLst>
                  <a:ext uri="{0D108BD9-81ED-4DB2-BD59-A6C34878D82A}">
                    <a16:rowId xmlns:a16="http://schemas.microsoft.com/office/drawing/2014/main" val="10001"/>
                  </a:ext>
                </a:extLst>
              </a:tr>
              <a:tr h="855814">
                <a:tc>
                  <a:txBody>
                    <a:bodyPr/>
                    <a:lstStyle/>
                    <a:p>
                      <a:pPr>
                        <a:lnSpc>
                          <a:spcPct val="107000"/>
                        </a:lnSpc>
                        <a:spcAft>
                          <a:spcPts val="800"/>
                        </a:spcAft>
                      </a:pPr>
                      <a:r>
                        <a:rPr lang="en-IN" sz="1000">
                          <a:solidFill>
                            <a:schemeClr val="tx1"/>
                          </a:solidFill>
                          <a:effectLst/>
                        </a:rPr>
                        <a:t>14</a:t>
                      </a:r>
                      <a:endParaRPr lang="en-IN" sz="9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nSpc>
                          <a:spcPct val="107000"/>
                        </a:lnSpc>
                        <a:spcAft>
                          <a:spcPts val="800"/>
                        </a:spcAft>
                      </a:pPr>
                      <a:r>
                        <a:rPr lang="en-IN" sz="1400" b="1">
                          <a:solidFill>
                            <a:schemeClr val="tx1"/>
                          </a:solidFill>
                          <a:effectLst/>
                        </a:rPr>
                        <a:t>Student Information System</a:t>
                      </a:r>
                      <a:endParaRPr lang="en-IN" sz="12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gn="just">
                        <a:lnSpc>
                          <a:spcPct val="107000"/>
                        </a:lnSpc>
                        <a:spcAft>
                          <a:spcPts val="800"/>
                        </a:spcAft>
                      </a:pPr>
                      <a:r>
                        <a:rPr lang="en-IN" sz="1100" b="1" dirty="0">
                          <a:solidFill>
                            <a:schemeClr val="tx1"/>
                          </a:solidFill>
                          <a:effectLst/>
                        </a:rPr>
                        <a:t>It is use for Admission/re-registration(by challan) ,book Distribution ,Exam marks entry Results processing ,tabulation Generation ,Admit card Generation ,marks-sheet generation, trans-script generation, Study </a:t>
                      </a:r>
                      <a:r>
                        <a:rPr lang="en-IN" sz="1100" b="1" dirty="0" err="1">
                          <a:solidFill>
                            <a:schemeClr val="tx1"/>
                          </a:solidFill>
                          <a:effectLst/>
                        </a:rPr>
                        <a:t>Center</a:t>
                      </a:r>
                      <a:r>
                        <a:rPr lang="en-IN" sz="1100" b="1" dirty="0">
                          <a:solidFill>
                            <a:schemeClr val="tx1"/>
                          </a:solidFill>
                          <a:effectLst/>
                        </a:rPr>
                        <a:t> Payment calculation,</a:t>
                      </a:r>
                      <a:endParaRPr lang="en-IN" sz="105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nSpc>
                          <a:spcPct val="107000"/>
                        </a:lnSpc>
                        <a:spcAft>
                          <a:spcPts val="800"/>
                        </a:spcAft>
                      </a:pPr>
                      <a:r>
                        <a:rPr lang="en-IN" sz="1000" u="none" strike="noStrike">
                          <a:solidFill>
                            <a:schemeClr val="tx1"/>
                          </a:solidFill>
                          <a:effectLst/>
                          <a:hlinkClick r:id="rId2">
                            <a:extLst>
                              <a:ext uri="{A12FA001-AC4F-418D-AE19-62706E023703}">
                                <ahyp:hlinkClr xmlns:ahyp="http://schemas.microsoft.com/office/drawing/2018/hyperlinkcolor" val="tx"/>
                              </a:ext>
                            </a:extLst>
                          </a:hlinkClick>
                        </a:rPr>
                        <a:t>http://admdesk.uou.ac.in/(S(gq5ea1r13n2lqc45w3rge52f))/Default.aspx</a:t>
                      </a:r>
                      <a:r>
                        <a:rPr lang="en-IN" sz="1000">
                          <a:solidFill>
                            <a:schemeClr val="tx1"/>
                          </a:solidFill>
                          <a:effectLst/>
                        </a:rPr>
                        <a:t> </a:t>
                      </a:r>
                      <a:endParaRPr lang="en-IN" sz="9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extLst>
                  <a:ext uri="{0D108BD9-81ED-4DB2-BD59-A6C34878D82A}">
                    <a16:rowId xmlns:a16="http://schemas.microsoft.com/office/drawing/2014/main" val="10002"/>
                  </a:ext>
                </a:extLst>
              </a:tr>
              <a:tr h="394998">
                <a:tc>
                  <a:txBody>
                    <a:bodyPr/>
                    <a:lstStyle/>
                    <a:p>
                      <a:pPr>
                        <a:lnSpc>
                          <a:spcPct val="107000"/>
                        </a:lnSpc>
                        <a:spcAft>
                          <a:spcPts val="800"/>
                        </a:spcAft>
                      </a:pPr>
                      <a:r>
                        <a:rPr lang="en-IN" sz="1000">
                          <a:solidFill>
                            <a:schemeClr val="tx1"/>
                          </a:solidFill>
                          <a:effectLst/>
                        </a:rPr>
                        <a:t>15</a:t>
                      </a:r>
                      <a:endParaRPr lang="en-IN" sz="9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nSpc>
                          <a:spcPct val="107000"/>
                        </a:lnSpc>
                        <a:spcAft>
                          <a:spcPts val="800"/>
                        </a:spcAft>
                      </a:pPr>
                      <a:r>
                        <a:rPr lang="en-IN" sz="1400" b="1">
                          <a:solidFill>
                            <a:schemeClr val="tx1"/>
                          </a:solidFill>
                          <a:effectLst/>
                        </a:rPr>
                        <a:t>Online exam form entry</a:t>
                      </a:r>
                      <a:endParaRPr lang="en-IN" sz="12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gn="just">
                        <a:lnSpc>
                          <a:spcPct val="107000"/>
                        </a:lnSpc>
                        <a:spcAft>
                          <a:spcPts val="800"/>
                        </a:spcAft>
                      </a:pPr>
                      <a:r>
                        <a:rPr lang="en-IN" sz="1100" b="1" dirty="0">
                          <a:solidFill>
                            <a:schemeClr val="tx1"/>
                          </a:solidFill>
                          <a:effectLst/>
                        </a:rPr>
                        <a:t>Fill exam form (Back and improvement)</a:t>
                      </a:r>
                      <a:endParaRPr lang="en-IN" sz="105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nSpc>
                          <a:spcPct val="107000"/>
                        </a:lnSpc>
                        <a:spcAft>
                          <a:spcPts val="800"/>
                        </a:spcAft>
                      </a:pPr>
                      <a:r>
                        <a:rPr lang="en-IN" sz="1000" u="none" strike="noStrike">
                          <a:solidFill>
                            <a:schemeClr val="tx1"/>
                          </a:solidFill>
                          <a:effectLst/>
                          <a:hlinkClick r:id="rId3">
                            <a:extLst>
                              <a:ext uri="{A12FA001-AC4F-418D-AE19-62706E023703}">
                                <ahyp:hlinkClr xmlns:ahyp="http://schemas.microsoft.com/office/drawing/2018/hyperlinkcolor" val="tx"/>
                              </a:ext>
                            </a:extLst>
                          </a:hlinkClick>
                        </a:rPr>
                        <a:t>https://online.uou.ac.in/UoUStudentExamApplicationTermCondition.aspx</a:t>
                      </a:r>
                      <a:r>
                        <a:rPr lang="en-IN" sz="1000">
                          <a:solidFill>
                            <a:schemeClr val="tx1"/>
                          </a:solidFill>
                          <a:effectLst/>
                        </a:rPr>
                        <a:t> </a:t>
                      </a:r>
                      <a:endParaRPr lang="en-IN" sz="9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extLst>
                  <a:ext uri="{0D108BD9-81ED-4DB2-BD59-A6C34878D82A}">
                    <a16:rowId xmlns:a16="http://schemas.microsoft.com/office/drawing/2014/main" val="10003"/>
                  </a:ext>
                </a:extLst>
              </a:tr>
              <a:tr h="501341">
                <a:tc>
                  <a:txBody>
                    <a:bodyPr/>
                    <a:lstStyle/>
                    <a:p>
                      <a:pPr>
                        <a:lnSpc>
                          <a:spcPct val="107000"/>
                        </a:lnSpc>
                        <a:spcAft>
                          <a:spcPts val="800"/>
                        </a:spcAft>
                      </a:pPr>
                      <a:r>
                        <a:rPr lang="en-IN" sz="1000">
                          <a:solidFill>
                            <a:schemeClr val="tx1"/>
                          </a:solidFill>
                          <a:effectLst/>
                        </a:rPr>
                        <a:t>16</a:t>
                      </a:r>
                      <a:endParaRPr lang="en-IN" sz="9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nSpc>
                          <a:spcPct val="107000"/>
                        </a:lnSpc>
                        <a:spcAft>
                          <a:spcPts val="800"/>
                        </a:spcAft>
                      </a:pPr>
                      <a:r>
                        <a:rPr lang="en-IN" sz="1400" b="1">
                          <a:solidFill>
                            <a:schemeClr val="tx1"/>
                          </a:solidFill>
                          <a:effectLst/>
                        </a:rPr>
                        <a:t>Online Results/marks Sheet download</a:t>
                      </a:r>
                      <a:endParaRPr lang="en-IN" sz="12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gn="just">
                        <a:lnSpc>
                          <a:spcPct val="107000"/>
                        </a:lnSpc>
                        <a:spcAft>
                          <a:spcPts val="800"/>
                        </a:spcAft>
                      </a:pPr>
                      <a:r>
                        <a:rPr lang="en-IN" sz="1100" b="1" dirty="0">
                          <a:solidFill>
                            <a:schemeClr val="tx1"/>
                          </a:solidFill>
                          <a:effectLst/>
                        </a:rPr>
                        <a:t>Here students can check/Download  online marks-sheet </a:t>
                      </a:r>
                      <a:endParaRPr lang="en-IN" sz="105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nSpc>
                          <a:spcPct val="107000"/>
                        </a:lnSpc>
                        <a:spcAft>
                          <a:spcPts val="800"/>
                        </a:spcAft>
                      </a:pPr>
                      <a:r>
                        <a:rPr lang="en-IN" sz="1000" u="none" strike="noStrike" dirty="0">
                          <a:solidFill>
                            <a:schemeClr val="tx1"/>
                          </a:solidFill>
                          <a:effectLst/>
                          <a:hlinkClick r:id="rId4">
                            <a:extLst>
                              <a:ext uri="{A12FA001-AC4F-418D-AE19-62706E023703}">
                                <ahyp:hlinkClr xmlns:ahyp="http://schemas.microsoft.com/office/drawing/2018/hyperlinkcolor" val="tx"/>
                              </a:ext>
                            </a:extLst>
                          </a:hlinkClick>
                        </a:rPr>
                        <a:t>http://results.uou.ac.in/</a:t>
                      </a:r>
                      <a:endParaRPr lang="en-IN" sz="9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extLst>
                  <a:ext uri="{0D108BD9-81ED-4DB2-BD59-A6C34878D82A}">
                    <a16:rowId xmlns:a16="http://schemas.microsoft.com/office/drawing/2014/main" val="10004"/>
                  </a:ext>
                </a:extLst>
              </a:tr>
              <a:tr h="2043457">
                <a:tc>
                  <a:txBody>
                    <a:bodyPr/>
                    <a:lstStyle/>
                    <a:p>
                      <a:pPr>
                        <a:lnSpc>
                          <a:spcPct val="107000"/>
                        </a:lnSpc>
                        <a:spcAft>
                          <a:spcPts val="800"/>
                        </a:spcAft>
                      </a:pPr>
                      <a:r>
                        <a:rPr lang="en-IN" sz="1000">
                          <a:solidFill>
                            <a:schemeClr val="tx1"/>
                          </a:solidFill>
                          <a:effectLst/>
                        </a:rPr>
                        <a:t>17</a:t>
                      </a:r>
                      <a:endParaRPr lang="en-IN" sz="900" b="1">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nSpc>
                          <a:spcPct val="107000"/>
                        </a:lnSpc>
                        <a:spcAft>
                          <a:spcPts val="800"/>
                        </a:spcAft>
                      </a:pPr>
                      <a:r>
                        <a:rPr lang="en-IN" sz="1400" b="1" dirty="0">
                          <a:solidFill>
                            <a:schemeClr val="tx1"/>
                          </a:solidFill>
                          <a:effectLst/>
                        </a:rPr>
                        <a:t>Departmental Blog</a:t>
                      </a:r>
                      <a:endParaRPr lang="en-IN" sz="12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gn="just">
                        <a:lnSpc>
                          <a:spcPct val="107000"/>
                        </a:lnSpc>
                        <a:spcAft>
                          <a:spcPts val="800"/>
                        </a:spcAft>
                      </a:pPr>
                      <a:r>
                        <a:rPr lang="en-IN" sz="1100" b="1" dirty="0">
                          <a:solidFill>
                            <a:schemeClr val="tx1"/>
                          </a:solidFill>
                          <a:effectLst/>
                        </a:rPr>
                        <a:t>Blogs which are development and maintained by the department provide online support facility to the learners.</a:t>
                      </a:r>
                      <a:endParaRPr lang="en-IN" sz="105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tc>
                  <a:txBody>
                    <a:bodyPr/>
                    <a:lstStyle/>
                    <a:p>
                      <a:pPr>
                        <a:lnSpc>
                          <a:spcPct val="107000"/>
                        </a:lnSpc>
                        <a:spcAft>
                          <a:spcPts val="800"/>
                        </a:spcAft>
                      </a:pPr>
                      <a:r>
                        <a:rPr lang="en-IN" sz="1000" dirty="0">
                          <a:solidFill>
                            <a:schemeClr val="tx1"/>
                          </a:solidFill>
                          <a:effectLst/>
                        </a:rPr>
                        <a:t>blogsomcuou.wordpress.com</a:t>
                      </a:r>
                      <a:br>
                        <a:rPr lang="en-IN" sz="1000" dirty="0">
                          <a:solidFill>
                            <a:schemeClr val="tx1"/>
                          </a:solidFill>
                          <a:effectLst/>
                        </a:rPr>
                      </a:br>
                      <a:r>
                        <a:rPr lang="en-IN" sz="1000" u="none" strike="noStrike" dirty="0">
                          <a:solidFill>
                            <a:schemeClr val="tx1"/>
                          </a:solidFill>
                          <a:effectLst/>
                          <a:hlinkClick r:id="rId5">
                            <a:extLst>
                              <a:ext uri="{A12FA001-AC4F-418D-AE19-62706E023703}">
                                <ahyp:hlinkClr xmlns:ahyp="http://schemas.microsoft.com/office/drawing/2018/hyperlinkcolor" val="tx"/>
                              </a:ext>
                            </a:extLst>
                          </a:hlinkClick>
                        </a:rPr>
                        <a:t>http://uoucomputerscience.blogspot.com/</a:t>
                      </a:r>
                      <a:br>
                        <a:rPr lang="en-IN" sz="1000" dirty="0">
                          <a:solidFill>
                            <a:schemeClr val="tx1"/>
                          </a:solidFill>
                          <a:effectLst/>
                        </a:rPr>
                      </a:br>
                      <a:r>
                        <a:rPr lang="en-IN" sz="1000" u="none" strike="noStrike" dirty="0">
                          <a:solidFill>
                            <a:schemeClr val="tx1"/>
                          </a:solidFill>
                          <a:effectLst/>
                          <a:hlinkClick r:id="rId6">
                            <a:extLst>
                              <a:ext uri="{A12FA001-AC4F-418D-AE19-62706E023703}">
                                <ahyp:hlinkClr xmlns:ahyp="http://schemas.microsoft.com/office/drawing/2018/hyperlinkcolor" val="tx"/>
                              </a:ext>
                            </a:extLst>
                          </a:hlinkClick>
                        </a:rPr>
                        <a:t>http://historyuou.blogspot.com/</a:t>
                      </a:r>
                      <a:br>
                        <a:rPr lang="en-IN" sz="1000" dirty="0">
                          <a:solidFill>
                            <a:schemeClr val="tx1"/>
                          </a:solidFill>
                          <a:effectLst/>
                        </a:rPr>
                      </a:br>
                      <a:r>
                        <a:rPr lang="en-IN" sz="1000" u="none" strike="noStrike" dirty="0">
                          <a:solidFill>
                            <a:schemeClr val="tx1"/>
                          </a:solidFill>
                          <a:effectLst/>
                          <a:hlinkClick r:id="rId7">
                            <a:extLst>
                              <a:ext uri="{A12FA001-AC4F-418D-AE19-62706E023703}">
                                <ahyp:hlinkClr xmlns:ahyp="http://schemas.microsoft.com/office/drawing/2018/hyperlinkcolor" val="tx"/>
                              </a:ext>
                            </a:extLst>
                          </a:hlinkClick>
                        </a:rPr>
                        <a:t>http://geographyuou.blogspot.com/</a:t>
                      </a:r>
                      <a:br>
                        <a:rPr lang="en-IN" sz="1000" dirty="0">
                          <a:solidFill>
                            <a:schemeClr val="tx1"/>
                          </a:solidFill>
                          <a:effectLst/>
                        </a:rPr>
                      </a:br>
                      <a:r>
                        <a:rPr lang="en-IN" sz="1000" u="none" strike="noStrike" dirty="0">
                          <a:solidFill>
                            <a:schemeClr val="tx1"/>
                          </a:solidFill>
                          <a:effectLst/>
                          <a:hlinkClick r:id="rId8">
                            <a:extLst>
                              <a:ext uri="{A12FA001-AC4F-418D-AE19-62706E023703}">
                                <ahyp:hlinkClr xmlns:ahyp="http://schemas.microsoft.com/office/drawing/2018/hyperlinkcolor" val="tx"/>
                              </a:ext>
                            </a:extLst>
                          </a:hlinkClick>
                        </a:rPr>
                        <a:t>http://englishuou.blogspot.com/</a:t>
                      </a:r>
                      <a:br>
                        <a:rPr lang="en-IN" sz="1000" dirty="0">
                          <a:solidFill>
                            <a:schemeClr val="tx1"/>
                          </a:solidFill>
                          <a:effectLst/>
                        </a:rPr>
                      </a:br>
                      <a:r>
                        <a:rPr lang="en-IN" sz="1000" u="none" strike="noStrike" dirty="0">
                          <a:solidFill>
                            <a:schemeClr val="tx1"/>
                          </a:solidFill>
                          <a:effectLst/>
                          <a:hlinkClick r:id="rId9">
                            <a:extLst>
                              <a:ext uri="{A12FA001-AC4F-418D-AE19-62706E023703}">
                                <ahyp:hlinkClr xmlns:ahyp="http://schemas.microsoft.com/office/drawing/2018/hyperlinkcolor" val="tx"/>
                              </a:ext>
                            </a:extLst>
                          </a:hlinkClick>
                        </a:rPr>
                        <a:t>http://chemistryuou.blogspot.com/</a:t>
                      </a:r>
                      <a:br>
                        <a:rPr lang="en-IN" sz="1000" dirty="0">
                          <a:solidFill>
                            <a:schemeClr val="tx1"/>
                          </a:solidFill>
                          <a:effectLst/>
                        </a:rPr>
                      </a:br>
                      <a:r>
                        <a:rPr lang="en-IN" sz="1000" u="none" strike="noStrike" dirty="0">
                          <a:solidFill>
                            <a:schemeClr val="tx1"/>
                          </a:solidFill>
                          <a:effectLst/>
                          <a:hlinkClick r:id="rId10">
                            <a:extLst>
                              <a:ext uri="{A12FA001-AC4F-418D-AE19-62706E023703}">
                                <ahyp:hlinkClr xmlns:ahyp="http://schemas.microsoft.com/office/drawing/2018/hyperlinkcolor" val="tx"/>
                              </a:ext>
                            </a:extLst>
                          </a:hlinkClick>
                        </a:rPr>
                        <a:t>http://educationuou.blogspot.com/</a:t>
                      </a:r>
                      <a:br>
                        <a:rPr lang="en-IN" sz="1000" dirty="0">
                          <a:solidFill>
                            <a:schemeClr val="tx1"/>
                          </a:solidFill>
                          <a:effectLst/>
                        </a:rPr>
                      </a:br>
                      <a:r>
                        <a:rPr lang="en-IN" sz="1000" u="none" strike="noStrike" dirty="0">
                          <a:solidFill>
                            <a:schemeClr val="tx1"/>
                          </a:solidFill>
                          <a:effectLst/>
                          <a:hlinkClick r:id="rId11">
                            <a:extLst>
                              <a:ext uri="{A12FA001-AC4F-418D-AE19-62706E023703}">
                                <ahyp:hlinkClr xmlns:ahyp="http://schemas.microsoft.com/office/drawing/2018/hyperlinkcolor" val="tx"/>
                              </a:ext>
                            </a:extLst>
                          </a:hlinkClick>
                        </a:rPr>
                        <a:t>http://zoologyuou.blogspot.com/</a:t>
                      </a:r>
                      <a:br>
                        <a:rPr lang="en-IN" sz="1000" dirty="0">
                          <a:solidFill>
                            <a:schemeClr val="tx1"/>
                          </a:solidFill>
                          <a:effectLst/>
                        </a:rPr>
                      </a:br>
                      <a:r>
                        <a:rPr lang="en-IN" sz="1000" u="none" strike="noStrike" dirty="0">
                          <a:solidFill>
                            <a:schemeClr val="tx1"/>
                          </a:solidFill>
                          <a:effectLst/>
                          <a:hlinkClick r:id="rId12">
                            <a:extLst>
                              <a:ext uri="{A12FA001-AC4F-418D-AE19-62706E023703}">
                                <ahyp:hlinkClr xmlns:ahyp="http://schemas.microsoft.com/office/drawing/2018/hyperlinkcolor" val="tx"/>
                              </a:ext>
                            </a:extLst>
                          </a:hlinkClick>
                        </a:rPr>
                        <a:t>http://botanyuou.blogspot.com/</a:t>
                      </a:r>
                      <a:br>
                        <a:rPr lang="en-IN" sz="1000" dirty="0">
                          <a:solidFill>
                            <a:schemeClr val="tx1"/>
                          </a:solidFill>
                          <a:effectLst/>
                        </a:rPr>
                      </a:br>
                      <a:r>
                        <a:rPr lang="en-IN" sz="1000" u="none" strike="noStrike" dirty="0">
                          <a:solidFill>
                            <a:schemeClr val="tx1"/>
                          </a:solidFill>
                          <a:effectLst/>
                          <a:hlinkClick r:id="rId13">
                            <a:extLst>
                              <a:ext uri="{A12FA001-AC4F-418D-AE19-62706E023703}">
                                <ahyp:hlinkClr xmlns:ahyp="http://schemas.microsoft.com/office/drawing/2018/hyperlinkcolor" val="tx"/>
                              </a:ext>
                            </a:extLst>
                          </a:hlinkClick>
                        </a:rPr>
                        <a:t>http://lawuou.blogspot.com/</a:t>
                      </a:r>
                      <a:br>
                        <a:rPr lang="en-IN" sz="1000" dirty="0">
                          <a:solidFill>
                            <a:schemeClr val="tx1"/>
                          </a:solidFill>
                          <a:effectLst/>
                        </a:rPr>
                      </a:br>
                      <a:r>
                        <a:rPr lang="en-IN" sz="1000" u="none" strike="noStrike" dirty="0">
                          <a:solidFill>
                            <a:schemeClr val="tx1"/>
                          </a:solidFill>
                          <a:effectLst/>
                          <a:hlinkClick r:id="rId14">
                            <a:extLst>
                              <a:ext uri="{A12FA001-AC4F-418D-AE19-62706E023703}">
                                <ahyp:hlinkClr xmlns:ahyp="http://schemas.microsoft.com/office/drawing/2018/hyperlinkcolor" val="tx"/>
                              </a:ext>
                            </a:extLst>
                          </a:hlinkClick>
                        </a:rPr>
                        <a:t>http://vocationalstudiesuou.blogspot.com/</a:t>
                      </a:r>
                      <a:br>
                        <a:rPr lang="en-IN" sz="1000" dirty="0">
                          <a:solidFill>
                            <a:schemeClr val="tx1"/>
                          </a:solidFill>
                          <a:effectLst/>
                        </a:rPr>
                      </a:br>
                      <a:r>
                        <a:rPr lang="en-IN" sz="1000" u="none" strike="noStrike" dirty="0">
                          <a:solidFill>
                            <a:schemeClr val="tx1"/>
                          </a:solidFill>
                          <a:effectLst/>
                          <a:hlinkClick r:id="rId15">
                            <a:extLst>
                              <a:ext uri="{A12FA001-AC4F-418D-AE19-62706E023703}">
                                <ahyp:hlinkClr xmlns:ahyp="http://schemas.microsoft.com/office/drawing/2018/hyperlinkcolor" val="tx"/>
                              </a:ext>
                            </a:extLst>
                          </a:hlinkClick>
                        </a:rPr>
                        <a:t>http://agricultureuou.blogspot.com/</a:t>
                      </a:r>
                      <a:endParaRPr lang="en-IN" sz="900" b="1"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0289" marR="50289" marT="35921" marB="35921"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277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345" y="785579"/>
            <a:ext cx="9601196" cy="680413"/>
          </a:xfrm>
        </p:spPr>
        <p:txBody>
          <a:bodyPr>
            <a:normAutofit/>
          </a:bodyPr>
          <a:lstStyle/>
          <a:p>
            <a:r>
              <a:rPr lang="en-US" sz="40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Registered Office of the University</a:t>
            </a:r>
            <a:endParaRPr lang="en-IN"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623455" y="1884735"/>
            <a:ext cx="11102086" cy="4571483"/>
          </a:xfrm>
        </p:spPr>
        <p:txBody>
          <a:bodyPr>
            <a:normAutofit/>
          </a:bodyPr>
          <a:lstStyle/>
          <a:p>
            <a:pPr marL="0" indent="0" algn="just">
              <a:lnSpc>
                <a:spcPct val="110000"/>
              </a:lnSpc>
              <a:spcBef>
                <a:spcPts val="0"/>
              </a:spcBef>
              <a:buNone/>
            </a:pPr>
            <a:r>
              <a:rPr lang="en-IN" b="1" dirty="0"/>
              <a:t>Uttarakhand Open University </a:t>
            </a:r>
          </a:p>
          <a:p>
            <a:pPr marL="0" indent="0" algn="just">
              <a:lnSpc>
                <a:spcPct val="110000"/>
              </a:lnSpc>
              <a:spcBef>
                <a:spcPts val="0"/>
              </a:spcBef>
              <a:spcAft>
                <a:spcPts val="0"/>
              </a:spcAft>
              <a:buNone/>
            </a:pPr>
            <a:r>
              <a:rPr lang="en-IN" sz="2000" dirty="0"/>
              <a:t>Behind Transport Nagar, </a:t>
            </a:r>
            <a:r>
              <a:rPr lang="en-IN" sz="2000" dirty="0" err="1"/>
              <a:t>Vishwavidyalaya</a:t>
            </a:r>
            <a:r>
              <a:rPr lang="en-IN" sz="2000" dirty="0"/>
              <a:t> Marg, </a:t>
            </a:r>
          </a:p>
          <a:p>
            <a:pPr marL="0" indent="0" algn="just">
              <a:lnSpc>
                <a:spcPct val="110000"/>
              </a:lnSpc>
              <a:spcBef>
                <a:spcPts val="0"/>
              </a:spcBef>
              <a:spcAft>
                <a:spcPts val="0"/>
              </a:spcAft>
              <a:buNone/>
            </a:pPr>
            <a:r>
              <a:rPr lang="en-IN" sz="2000" dirty="0"/>
              <a:t>Haldwani (</a:t>
            </a:r>
            <a:r>
              <a:rPr lang="en-IN" sz="2000" dirty="0" err="1"/>
              <a:t>Nainital</a:t>
            </a:r>
            <a:r>
              <a:rPr lang="en-IN" sz="2000" dirty="0"/>
              <a:t>) 263139 Uttarakhand</a:t>
            </a:r>
          </a:p>
          <a:p>
            <a:pPr marL="0" indent="0" algn="just">
              <a:buNone/>
            </a:pPr>
            <a:r>
              <a:rPr lang="en-IN" b="1" dirty="0"/>
              <a:t>Toll Free : </a:t>
            </a:r>
            <a:r>
              <a:rPr lang="en-IN" sz="2000" dirty="0"/>
              <a:t>1800 180 4025, 7037515087 (10 AM to 5 PM) | (Mon to Sat)</a:t>
            </a:r>
            <a:br>
              <a:rPr lang="en-IN" dirty="0"/>
            </a:br>
            <a:r>
              <a:rPr lang="en-IN" b="1" dirty="0"/>
              <a:t>Operator :</a:t>
            </a:r>
            <a:r>
              <a:rPr lang="en-IN" dirty="0"/>
              <a:t> 05946-286000</a:t>
            </a:r>
          </a:p>
          <a:p>
            <a:pPr marL="0" indent="0" algn="just">
              <a:buNone/>
            </a:pPr>
            <a:r>
              <a:rPr lang="en-IN" b="1" dirty="0"/>
              <a:t>Name &amp; Headquarters of the Society/Promoting Agency: </a:t>
            </a:r>
            <a:r>
              <a:rPr lang="en-IN" dirty="0"/>
              <a:t>Not Applicable</a:t>
            </a:r>
          </a:p>
          <a:p>
            <a:pPr marL="0" indent="0" algn="just">
              <a:buNone/>
            </a:pPr>
            <a:r>
              <a:rPr lang="en-IN" b="1" dirty="0"/>
              <a:t>Details of the university/institution promoted by the Society/Agency</a:t>
            </a:r>
            <a:endParaRPr lang="en-IN" dirty="0"/>
          </a:p>
          <a:p>
            <a:pPr marL="0" indent="0" algn="just">
              <a:buNone/>
            </a:pPr>
            <a:r>
              <a:rPr lang="en-IN" b="1" dirty="0"/>
              <a:t>Ministry of Education, Government of Uttarakhand</a:t>
            </a:r>
            <a:endParaRPr lang="en-IN" dirty="0"/>
          </a:p>
        </p:txBody>
      </p:sp>
    </p:spTree>
    <p:extLst>
      <p:ext uri="{BB962C8B-B14F-4D97-AF65-F5344CB8AC3E}">
        <p14:creationId xmlns:p14="http://schemas.microsoft.com/office/powerpoint/2010/main" val="59389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971" y="796399"/>
            <a:ext cx="9601196" cy="822037"/>
          </a:xfrm>
        </p:spPr>
        <p:txBody>
          <a:bodyPr>
            <a:normAutofit fontScale="90000"/>
          </a:bodyPr>
          <a:lstStyle/>
          <a:p>
            <a:r>
              <a:rPr lang="en-US" sz="36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the Governing Council, Academic Council, Finance Committee, BOS etc.</a:t>
            </a:r>
            <a:endParaRPr lang="en-IN" sz="36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526474" y="1773382"/>
            <a:ext cx="11305308" cy="4475018"/>
          </a:xfrm>
        </p:spPr>
        <p:txBody>
          <a:bodyPr>
            <a:normAutofit/>
          </a:bodyPr>
          <a:lstStyle/>
          <a:p>
            <a:r>
              <a:rPr lang="en-US" b="1" dirty="0"/>
              <a:t>Executive Council</a:t>
            </a:r>
            <a:r>
              <a:rPr lang="en-US" dirty="0"/>
              <a:t>: </a:t>
            </a:r>
            <a:r>
              <a:rPr lang="en-US" u="sng" dirty="0">
                <a:hlinkClick r:id="rId2">
                  <a:extLst>
                    <a:ext uri="{A12FA001-AC4F-418D-AE19-62706E023703}">
                      <ahyp:hlinkClr xmlns:ahyp="http://schemas.microsoft.com/office/drawing/2018/hyperlinkcolor" val="tx"/>
                    </a:ext>
                  </a:extLst>
                </a:hlinkClick>
              </a:rPr>
              <a:t>https://uou.ac.in/executive-council</a:t>
            </a:r>
            <a:r>
              <a:rPr lang="en-US" u="sng" dirty="0"/>
              <a:t> </a:t>
            </a:r>
            <a:endParaRPr lang="en-US" dirty="0"/>
          </a:p>
          <a:p>
            <a:r>
              <a:rPr lang="en-US" b="1" dirty="0"/>
              <a:t>Academic Council</a:t>
            </a:r>
            <a:r>
              <a:rPr lang="en-US" dirty="0"/>
              <a:t>: </a:t>
            </a:r>
            <a:r>
              <a:rPr lang="en-US" u="sng" dirty="0">
                <a:hlinkClick r:id="rId3">
                  <a:extLst>
                    <a:ext uri="{A12FA001-AC4F-418D-AE19-62706E023703}">
                      <ahyp:hlinkClr xmlns:ahyp="http://schemas.microsoft.com/office/drawing/2018/hyperlinkcolor" val="tx"/>
                    </a:ext>
                  </a:extLst>
                </a:hlinkClick>
              </a:rPr>
              <a:t>https://uou.ac.in/academic-council</a:t>
            </a:r>
            <a:endParaRPr lang="en-US" dirty="0"/>
          </a:p>
          <a:p>
            <a:r>
              <a:rPr lang="en-US" b="1" dirty="0"/>
              <a:t>Planning Board</a:t>
            </a:r>
            <a:r>
              <a:rPr lang="en-US" dirty="0"/>
              <a:t>: </a:t>
            </a:r>
            <a:r>
              <a:rPr lang="en-US" u="sng" dirty="0">
                <a:hlinkClick r:id="rId4">
                  <a:extLst>
                    <a:ext uri="{A12FA001-AC4F-418D-AE19-62706E023703}">
                      <ahyp:hlinkClr xmlns:ahyp="http://schemas.microsoft.com/office/drawing/2018/hyperlinkcolor" val="tx"/>
                    </a:ext>
                  </a:extLst>
                </a:hlinkClick>
              </a:rPr>
              <a:t>https://uou.ac.in/planning-board-0</a:t>
            </a:r>
            <a:endParaRPr lang="en-US" dirty="0"/>
          </a:p>
          <a:p>
            <a:r>
              <a:rPr lang="en-US" b="1" dirty="0"/>
              <a:t>Finance Committee</a:t>
            </a:r>
            <a:r>
              <a:rPr lang="en-US" dirty="0"/>
              <a:t>: </a:t>
            </a:r>
            <a:r>
              <a:rPr lang="en-US" dirty="0">
                <a:hlinkClick r:id="rId5">
                  <a:extLst>
                    <a:ext uri="{A12FA001-AC4F-418D-AE19-62706E023703}">
                      <ahyp:hlinkClr xmlns:ahyp="http://schemas.microsoft.com/office/drawing/2018/hyperlinkcolor" val="tx"/>
                    </a:ext>
                  </a:extLst>
                </a:hlinkClick>
              </a:rPr>
              <a:t>https://www.uou.ac.in/fc-minutes</a:t>
            </a:r>
            <a:r>
              <a:rPr lang="en-US" dirty="0"/>
              <a:t> </a:t>
            </a:r>
          </a:p>
          <a:p>
            <a:r>
              <a:rPr lang="en-US" b="1" dirty="0"/>
              <a:t>CIQA</a:t>
            </a:r>
            <a:r>
              <a:rPr lang="en-US" dirty="0"/>
              <a:t>: </a:t>
            </a:r>
            <a:r>
              <a:rPr lang="en-US" dirty="0">
                <a:hlinkClick r:id="rId6">
                  <a:extLst>
                    <a:ext uri="{A12FA001-AC4F-418D-AE19-62706E023703}">
                      <ahyp:hlinkClr xmlns:ahyp="http://schemas.microsoft.com/office/drawing/2018/hyperlinkcolor" val="tx"/>
                    </a:ext>
                  </a:extLst>
                </a:hlinkClick>
              </a:rPr>
              <a:t>https://www.uou.ac.in/ciqa</a:t>
            </a:r>
            <a:r>
              <a:rPr lang="en-US" dirty="0"/>
              <a:t> </a:t>
            </a:r>
          </a:p>
          <a:p>
            <a:r>
              <a:rPr lang="en-US" b="1" dirty="0"/>
              <a:t>Board of Studies: </a:t>
            </a:r>
            <a:r>
              <a:rPr lang="en-US" b="1" dirty="0">
                <a:hlinkClick r:id="rId7">
                  <a:extLst>
                    <a:ext uri="{A12FA001-AC4F-418D-AE19-62706E023703}">
                      <ahyp:hlinkClr xmlns:ahyp="http://schemas.microsoft.com/office/drawing/2018/hyperlinkcolor" val="tx"/>
                    </a:ext>
                  </a:extLst>
                </a:hlinkClick>
              </a:rPr>
              <a:t>https://www.uou.ac.in/bos-minutes</a:t>
            </a:r>
            <a:r>
              <a:rPr lang="en-US" b="1" dirty="0"/>
              <a:t> </a:t>
            </a:r>
          </a:p>
          <a:p>
            <a:r>
              <a:rPr lang="en-US" b="1" dirty="0"/>
              <a:t>Examination Committee: </a:t>
            </a:r>
            <a:r>
              <a:rPr lang="en-US" b="1" dirty="0">
                <a:hlinkClick r:id="rId8">
                  <a:extLst>
                    <a:ext uri="{A12FA001-AC4F-418D-AE19-62706E023703}">
                      <ahyp:hlinkClr xmlns:ahyp="http://schemas.microsoft.com/office/drawing/2018/hyperlinkcolor" val="tx"/>
                    </a:ext>
                  </a:extLst>
                </a:hlinkClick>
              </a:rPr>
              <a:t>https://www.uou.ac.in/mom-exam</a:t>
            </a:r>
            <a:r>
              <a:rPr lang="en-US" b="1" dirty="0"/>
              <a:t> </a:t>
            </a:r>
          </a:p>
          <a:p>
            <a:r>
              <a:rPr lang="en-US" b="1" dirty="0"/>
              <a:t>Admission Committee: </a:t>
            </a:r>
            <a:r>
              <a:rPr lang="en-US" b="1" dirty="0">
                <a:hlinkClick r:id="rId9">
                  <a:extLst>
                    <a:ext uri="{A12FA001-AC4F-418D-AE19-62706E023703}">
                      <ahyp:hlinkClr xmlns:ahyp="http://schemas.microsoft.com/office/drawing/2018/hyperlinkcolor" val="tx"/>
                    </a:ext>
                  </a:extLst>
                </a:hlinkClick>
              </a:rPr>
              <a:t>https://www.uou.ac.in/mom-admission</a:t>
            </a:r>
            <a:r>
              <a:rPr lang="en-US" b="1" dirty="0"/>
              <a:t> </a:t>
            </a:r>
            <a:endParaRPr lang="en-IN" b="1" dirty="0"/>
          </a:p>
        </p:txBody>
      </p:sp>
    </p:spTree>
    <p:extLst>
      <p:ext uri="{BB962C8B-B14F-4D97-AF65-F5344CB8AC3E}">
        <p14:creationId xmlns:p14="http://schemas.microsoft.com/office/powerpoint/2010/main" val="3078258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57382"/>
            <a:ext cx="9601196" cy="1080655"/>
          </a:xfrm>
        </p:spPr>
        <p:txBody>
          <a:bodyPr>
            <a:normAutofit/>
          </a:bodyPr>
          <a:lstStyle/>
          <a:p>
            <a:pPr algn="ctr"/>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Vice Chancellor, Registrar, Financial Officer and Administrative Officers</a:t>
            </a:r>
            <a:endParaRPr lang="en-IN"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533400" y="1838037"/>
            <a:ext cx="10363197" cy="4701308"/>
          </a:xfrm>
        </p:spPr>
        <p:txBody>
          <a:bodyPr>
            <a:normAutofit fontScale="77500" lnSpcReduction="20000"/>
          </a:bodyPr>
          <a:lstStyle/>
          <a:p>
            <a:endParaRPr lang="en-IN" dirty="0"/>
          </a:p>
          <a:p>
            <a:r>
              <a:rPr lang="en-IN" sz="3200" b="1" dirty="0">
                <a:latin typeface="Kokila" panose="020B0604020202020204" pitchFamily="34" charset="0"/>
                <a:cs typeface="Kokila" panose="020B0604020202020204" pitchFamily="34" charset="0"/>
              </a:rPr>
              <a:t>Vice Chancellor: Prof. Om Prakash Singh Negi</a:t>
            </a:r>
          </a:p>
          <a:p>
            <a:r>
              <a:rPr lang="en-IN" sz="3200" b="1" dirty="0">
                <a:latin typeface="Kokila" panose="020B0604020202020204" pitchFamily="34" charset="0"/>
                <a:cs typeface="Kokila" panose="020B0604020202020204" pitchFamily="34" charset="0"/>
              </a:rPr>
              <a:t>University Ombudsman: Prof. N. S. Bhandari</a:t>
            </a:r>
          </a:p>
          <a:p>
            <a:r>
              <a:rPr lang="en-IN" sz="3200" b="1" dirty="0">
                <a:latin typeface="Kokila" panose="020B0604020202020204" pitchFamily="34" charset="0"/>
                <a:cs typeface="Kokila" panose="020B0604020202020204" pitchFamily="34" charset="0"/>
              </a:rPr>
              <a:t>Registrar: Sh. K R Bhatt</a:t>
            </a:r>
            <a:endParaRPr lang="en-IN" sz="3200" dirty="0">
              <a:latin typeface="Kokila" panose="020B0604020202020204" pitchFamily="34" charset="0"/>
              <a:cs typeface="Kokila" panose="020B0604020202020204" pitchFamily="34" charset="0"/>
            </a:endParaRPr>
          </a:p>
          <a:p>
            <a:r>
              <a:rPr lang="en-IN" sz="3200" b="1" dirty="0">
                <a:latin typeface="Kokila" panose="020B0604020202020204" pitchFamily="34" charset="0"/>
                <a:cs typeface="Kokila" panose="020B0604020202020204" pitchFamily="34" charset="0"/>
              </a:rPr>
              <a:t>Finance Officer: Sh. Surya Pratap Singh</a:t>
            </a:r>
          </a:p>
          <a:p>
            <a:r>
              <a:rPr lang="en-IN" sz="3200" b="1" dirty="0">
                <a:latin typeface="Kokila" panose="020B0604020202020204" pitchFamily="34" charset="0"/>
                <a:cs typeface="Kokila" panose="020B0604020202020204" pitchFamily="34" charset="0"/>
              </a:rPr>
              <a:t>Administrative Officers:</a:t>
            </a:r>
          </a:p>
          <a:p>
            <a:r>
              <a:rPr lang="en-IN" sz="3200" b="1" dirty="0">
                <a:latin typeface="Kokila" panose="020B0604020202020204" pitchFamily="34" charset="0"/>
                <a:cs typeface="Kokila" panose="020B0604020202020204" pitchFamily="34" charset="0"/>
              </a:rPr>
              <a:t>Mr. Vimal Kumar Mishra, Deputy Registrar, General Administration</a:t>
            </a:r>
          </a:p>
          <a:p>
            <a:r>
              <a:rPr lang="en-IN" sz="3200" b="1" dirty="0">
                <a:latin typeface="Kokila" panose="020B0604020202020204" pitchFamily="34" charset="0"/>
                <a:cs typeface="Kokila" panose="020B0604020202020204" pitchFamily="34" charset="0"/>
              </a:rPr>
              <a:t>Mr. Vikrant Kumar,  Assistant Registrar, Establishment and Research &amp; Innovation</a:t>
            </a:r>
            <a:endParaRPr lang="en-IN" sz="3200" dirty="0">
              <a:latin typeface="Kokila" panose="020B0604020202020204" pitchFamily="34" charset="0"/>
              <a:cs typeface="Kokila" panose="020B0604020202020204" pitchFamily="34" charset="0"/>
            </a:endParaRPr>
          </a:p>
          <a:p>
            <a:r>
              <a:rPr lang="en-IN" sz="3200" b="1" dirty="0">
                <a:latin typeface="Kokila" panose="020B0604020202020204" pitchFamily="34" charset="0"/>
                <a:cs typeface="Kokila" panose="020B0604020202020204" pitchFamily="34" charset="0"/>
              </a:rPr>
              <a:t>Mr. </a:t>
            </a:r>
            <a:r>
              <a:rPr lang="en-IN" sz="3200" b="1" dirty="0" err="1">
                <a:latin typeface="Kokila" panose="020B0604020202020204" pitchFamily="34" charset="0"/>
                <a:cs typeface="Kokila" panose="020B0604020202020204" pitchFamily="34" charset="0"/>
              </a:rPr>
              <a:t>Bhupender</a:t>
            </a:r>
            <a:r>
              <a:rPr lang="en-IN" sz="3200" b="1" dirty="0">
                <a:latin typeface="Kokila" panose="020B0604020202020204" pitchFamily="34" charset="0"/>
                <a:cs typeface="Kokila" panose="020B0604020202020204" pitchFamily="34" charset="0"/>
              </a:rPr>
              <a:t> </a:t>
            </a:r>
            <a:r>
              <a:rPr lang="en-IN" sz="3200" b="1" dirty="0" err="1">
                <a:latin typeface="Kokila" panose="020B0604020202020204" pitchFamily="34" charset="0"/>
                <a:cs typeface="Kokila" panose="020B0604020202020204" pitchFamily="34" charset="0"/>
              </a:rPr>
              <a:t>Nayal</a:t>
            </a:r>
            <a:r>
              <a:rPr lang="en-IN" sz="3200" b="1" dirty="0">
                <a:latin typeface="Kokila" panose="020B0604020202020204" pitchFamily="34" charset="0"/>
                <a:cs typeface="Kokila" panose="020B0604020202020204" pitchFamily="34" charset="0"/>
              </a:rPr>
              <a:t>,  Assistant Registrar. Maintenance and Purchase</a:t>
            </a:r>
          </a:p>
          <a:p>
            <a:r>
              <a:rPr lang="en-IN" sz="3200" b="1" dirty="0">
                <a:latin typeface="Kokila" panose="020B0604020202020204" pitchFamily="34" charset="0"/>
                <a:cs typeface="Kokila" panose="020B0604020202020204" pitchFamily="34" charset="0"/>
              </a:rPr>
              <a:t>Mrs. Ratti Dogra,  Assistant Registrar, CIQA and RSD</a:t>
            </a:r>
            <a:endParaRPr lang="en-IN" sz="3200" dirty="0">
              <a:latin typeface="Kokila" panose="020B0604020202020204" pitchFamily="34" charset="0"/>
              <a:cs typeface="Kokila" panose="020B0604020202020204" pitchFamily="34" charset="0"/>
            </a:endParaRPr>
          </a:p>
          <a:p>
            <a:r>
              <a:rPr lang="en-IN" sz="3200" b="1" dirty="0">
                <a:latin typeface="Kokila" panose="020B0604020202020204" pitchFamily="34" charset="0"/>
                <a:cs typeface="Kokila" panose="020B0604020202020204" pitchFamily="34" charset="0"/>
              </a:rPr>
              <a:t>Mr. Abhishek Bajpai,  Assistant Registrar, Finance</a:t>
            </a:r>
            <a:endParaRPr lang="en-IN" sz="3200" dirty="0">
              <a:latin typeface="Kokila" panose="020B0604020202020204" pitchFamily="34" charset="0"/>
              <a:cs typeface="Kokila" panose="020B0604020202020204" pitchFamily="34" charset="0"/>
            </a:endParaRPr>
          </a:p>
          <a:p>
            <a:r>
              <a:rPr lang="en-IN" sz="3200" b="1" dirty="0">
                <a:latin typeface="Kokila" panose="020B0604020202020204" pitchFamily="34" charset="0"/>
                <a:cs typeface="Kokila" panose="020B0604020202020204" pitchFamily="34" charset="0"/>
              </a:rPr>
              <a:t>Mr. Deepak Kumar,  Assistant Registrar, Admission and Exam.</a:t>
            </a:r>
            <a:endParaRPr lang="en-IN" sz="32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98323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686" y="253917"/>
            <a:ext cx="9460194" cy="1215960"/>
          </a:xfrm>
        </p:spPr>
        <p:txBody>
          <a:bodyPr>
            <a:noAutofit/>
          </a:bodyPr>
          <a:lstStyle/>
          <a:p>
            <a:pPr algn="ctr"/>
            <a:r>
              <a:rPr lang="en-US" sz="36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     Name of the University with Notification No. &amp; Date of State Govt.</a:t>
            </a:r>
            <a:endParaRPr lang="en-IN" sz="36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965675" y="1745673"/>
            <a:ext cx="10528418" cy="4738254"/>
          </a:xfrm>
        </p:spPr>
        <p:txBody>
          <a:bodyPr>
            <a:noAutofit/>
          </a:bodyPr>
          <a:lstStyle/>
          <a:p>
            <a:pPr marL="0" indent="0" algn="just">
              <a:buNone/>
            </a:pPr>
            <a:r>
              <a:rPr lang="en-IN" sz="3000" b="1" dirty="0"/>
              <a:t>Name of the University:  Uttarakhand Open University</a:t>
            </a:r>
          </a:p>
          <a:p>
            <a:pPr marL="0" indent="0" algn="just">
              <a:buNone/>
            </a:pPr>
            <a:r>
              <a:rPr lang="en-IN" sz="3000" b="1" dirty="0"/>
              <a:t>Details of Act:</a:t>
            </a:r>
            <a:endParaRPr lang="en-IN" sz="3000" dirty="0"/>
          </a:p>
          <a:p>
            <a:pPr marL="0" indent="0" algn="just">
              <a:buNone/>
            </a:pPr>
            <a:r>
              <a:rPr lang="en-US" sz="3000" b="1" dirty="0"/>
              <a:t>Established by the Act, 2005 (Act No. 23 of 2005) of Uttaranchal Govt.</a:t>
            </a:r>
            <a:endParaRPr lang="en-US" sz="3000" dirty="0"/>
          </a:p>
          <a:p>
            <a:pPr marL="0" indent="0" algn="just">
              <a:buNone/>
            </a:pPr>
            <a:r>
              <a:rPr lang="en-IN" sz="3000" b="1" dirty="0"/>
              <a:t>Notification No. </a:t>
            </a:r>
            <a:endParaRPr lang="en-IN" sz="3000" dirty="0"/>
          </a:p>
          <a:p>
            <a:pPr marL="0" indent="0" algn="just">
              <a:buNone/>
            </a:pPr>
            <a:r>
              <a:rPr lang="en-US" sz="3000" b="1" dirty="0"/>
              <a:t>Notification No. No.608/ </a:t>
            </a:r>
            <a:r>
              <a:rPr lang="en-US" sz="3000" b="1" dirty="0" err="1"/>
              <a:t>Vidhayee</a:t>
            </a:r>
            <a:r>
              <a:rPr lang="en-US" sz="3000" b="1" dirty="0"/>
              <a:t> and Sansadiya </a:t>
            </a:r>
            <a:r>
              <a:rPr lang="en-US" sz="3000" b="1" dirty="0" err="1"/>
              <a:t>Karya</a:t>
            </a:r>
            <a:r>
              <a:rPr lang="en-US" sz="3000" b="1" dirty="0"/>
              <a:t>/2005</a:t>
            </a:r>
            <a:endParaRPr lang="en-IN" sz="3000" dirty="0"/>
          </a:p>
        </p:txBody>
      </p:sp>
    </p:spTree>
    <p:extLst>
      <p:ext uri="{BB962C8B-B14F-4D97-AF65-F5344CB8AC3E}">
        <p14:creationId xmlns:p14="http://schemas.microsoft.com/office/powerpoint/2010/main" val="4054396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14159"/>
          </a:xfrm>
        </p:spPr>
        <p:txBody>
          <a:bodyPr>
            <a:noAutofit/>
          </a:bodyPr>
          <a:lstStyle/>
          <a:p>
            <a:pPr algn="ctr"/>
            <a:r>
              <a:rPr lang="en-US" sz="40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Source of Finance and Quantum of Funds Available </a:t>
            </a:r>
            <a:endParaRPr lang="en-IN" sz="40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803564" y="1831389"/>
            <a:ext cx="10640291" cy="4241032"/>
          </a:xfrm>
        </p:spPr>
        <p:txBody>
          <a:bodyPr/>
          <a:lstStyle/>
          <a:p>
            <a:pPr marL="0" indent="0">
              <a:buNone/>
            </a:pPr>
            <a:r>
              <a:rPr lang="en-US" sz="4000" b="1" dirty="0">
                <a:latin typeface="Kokila" panose="020B0604020202020204" pitchFamily="34" charset="0"/>
                <a:cs typeface="Kokila" panose="020B0604020202020204" pitchFamily="34" charset="0"/>
              </a:rPr>
              <a:t>  As on Financial Year : 2023-24</a:t>
            </a:r>
            <a:endParaRPr lang="en-IN" sz="4000" b="1" dirty="0">
              <a:latin typeface="Kokila" panose="020B0604020202020204" pitchFamily="34" charset="0"/>
              <a:cs typeface="Kokila" panose="020B0604020202020204" pitchFamily="34" charset="0"/>
            </a:endParaRPr>
          </a:p>
          <a:p>
            <a:r>
              <a:rPr lang="en-US" sz="3600" b="1" dirty="0">
                <a:latin typeface="Kokila" panose="020B0604020202020204" pitchFamily="34" charset="0"/>
                <a:cs typeface="Kokila" panose="020B0604020202020204" pitchFamily="34" charset="0"/>
              </a:rPr>
              <a:t>Fees:</a:t>
            </a:r>
            <a:r>
              <a:rPr lang="en-US" sz="3600" dirty="0">
                <a:latin typeface="Kokila" panose="020B0604020202020204" pitchFamily="34" charset="0"/>
                <a:cs typeface="Kokila" panose="020B0604020202020204" pitchFamily="34" charset="0"/>
              </a:rPr>
              <a:t> </a:t>
            </a:r>
            <a:r>
              <a:rPr lang="en-US" sz="3600" dirty="0" err="1">
                <a:latin typeface="Kokila" panose="020B0604020202020204" pitchFamily="34" charset="0"/>
                <a:cs typeface="Kokila" panose="020B0604020202020204" pitchFamily="34" charset="0"/>
              </a:rPr>
              <a:t>Rs</a:t>
            </a:r>
            <a:r>
              <a:rPr lang="en-US" sz="3600" dirty="0">
                <a:latin typeface="Kokila" panose="020B0604020202020204" pitchFamily="34" charset="0"/>
                <a:cs typeface="Kokila" panose="020B0604020202020204" pitchFamily="34" charset="0"/>
              </a:rPr>
              <a:t>. 47,16, 24, 801/-</a:t>
            </a:r>
            <a:endParaRPr lang="en-IN" sz="3600" dirty="0">
              <a:latin typeface="Kokila" panose="020B0604020202020204" pitchFamily="34" charset="0"/>
              <a:cs typeface="Kokila" panose="020B0604020202020204" pitchFamily="34" charset="0"/>
            </a:endParaRPr>
          </a:p>
          <a:p>
            <a:r>
              <a:rPr lang="en-US" sz="3600" b="1" dirty="0">
                <a:latin typeface="Kokila" panose="020B0604020202020204" pitchFamily="34" charset="0"/>
                <a:cs typeface="Kokila" panose="020B0604020202020204" pitchFamily="34" charset="0"/>
              </a:rPr>
              <a:t>State Govt</a:t>
            </a:r>
            <a:r>
              <a:rPr lang="en-US" sz="3600" dirty="0">
                <a:latin typeface="Kokila" panose="020B0604020202020204" pitchFamily="34" charset="0"/>
                <a:cs typeface="Kokila" panose="020B0604020202020204" pitchFamily="34" charset="0"/>
              </a:rPr>
              <a:t>.: Rs.42,09,75,275/-</a:t>
            </a:r>
            <a:endParaRPr lang="en-IN" sz="3600" dirty="0">
              <a:latin typeface="Kokila" panose="020B0604020202020204" pitchFamily="34" charset="0"/>
              <a:cs typeface="Kokila" panose="020B0604020202020204" pitchFamily="34" charset="0"/>
            </a:endParaRPr>
          </a:p>
          <a:p>
            <a:r>
              <a:rPr lang="en-US" sz="3600" b="1" dirty="0">
                <a:latin typeface="Kokila" panose="020B0604020202020204" pitchFamily="34" charset="0"/>
                <a:cs typeface="Kokila" panose="020B0604020202020204" pitchFamily="34" charset="0"/>
              </a:rPr>
              <a:t>UGC-DEB/MHRD</a:t>
            </a:r>
            <a:r>
              <a:rPr lang="en-US" sz="3600" dirty="0">
                <a:latin typeface="Kokila" panose="020B0604020202020204" pitchFamily="34" charset="0"/>
                <a:cs typeface="Kokila" panose="020B0604020202020204" pitchFamily="34" charset="0"/>
              </a:rPr>
              <a:t>.: </a:t>
            </a:r>
            <a:r>
              <a:rPr lang="en-US" sz="3600" dirty="0" err="1">
                <a:latin typeface="Kokila" panose="020B0604020202020204" pitchFamily="34" charset="0"/>
                <a:cs typeface="Kokila" panose="020B0604020202020204" pitchFamily="34" charset="0"/>
              </a:rPr>
              <a:t>Rs</a:t>
            </a:r>
            <a:r>
              <a:rPr lang="en-US" sz="3600" dirty="0">
                <a:latin typeface="Kokila" panose="020B0604020202020204" pitchFamily="34" charset="0"/>
                <a:cs typeface="Kokila" panose="020B0604020202020204" pitchFamily="34" charset="0"/>
              </a:rPr>
              <a:t>. 1,00,00,000/-</a:t>
            </a:r>
            <a:endParaRPr lang="en-IN" sz="36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995718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30145"/>
          </a:xfrm>
        </p:spPr>
        <p:txBody>
          <a:bodyPr>
            <a:noAutofit/>
          </a:bodyPr>
          <a:lstStyle/>
          <a:p>
            <a:pPr algn="ctr"/>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List of Research Publications for the last 3 years</a:t>
            </a:r>
            <a:endParaRPr lang="en-IN"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568036" y="1793631"/>
            <a:ext cx="11194473" cy="4082237"/>
          </a:xfrm>
        </p:spPr>
        <p:txBody>
          <a:bodyPr/>
          <a:lstStyle/>
          <a:p>
            <a:r>
              <a:rPr lang="en-IN" dirty="0">
                <a:hlinkClick r:id="rId2">
                  <a:extLst>
                    <a:ext uri="{A12FA001-AC4F-418D-AE19-62706E023703}">
                      <ahyp:hlinkClr xmlns:ahyp="http://schemas.microsoft.com/office/drawing/2018/hyperlinkcolor" val="tx"/>
                    </a:ext>
                  </a:extLst>
                </a:hlinkClick>
              </a:rPr>
              <a:t>https://uou.ac.in/downloads/12b/Research-and-Innovation/Research%20Publications/</a:t>
            </a:r>
            <a:r>
              <a:rPr lang="en-IN" dirty="0"/>
              <a:t>  </a:t>
            </a:r>
          </a:p>
        </p:txBody>
      </p:sp>
    </p:spTree>
    <p:extLst>
      <p:ext uri="{BB962C8B-B14F-4D97-AF65-F5344CB8AC3E}">
        <p14:creationId xmlns:p14="http://schemas.microsoft.com/office/powerpoint/2010/main" val="125841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5306-D440-A724-B132-98E7BB823FC7}"/>
              </a:ext>
            </a:extLst>
          </p:cNvPr>
          <p:cNvSpPr>
            <a:spLocks noGrp="1"/>
          </p:cNvSpPr>
          <p:nvPr>
            <p:ph type="title"/>
          </p:nvPr>
        </p:nvSpPr>
        <p:spPr>
          <a:xfrm>
            <a:off x="1295402" y="982132"/>
            <a:ext cx="9601196" cy="375613"/>
          </a:xfrm>
        </p:spPr>
        <p:txBody>
          <a:bodyPr>
            <a:noAutofit/>
          </a:bodyPr>
          <a:lstStyle/>
          <a:p>
            <a:pPr algn="ctr"/>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List of Ongoing Research Projects with their Source of Funding</a:t>
            </a:r>
            <a:endParaRPr lang="en-IN" sz="3200" dirty="0"/>
          </a:p>
        </p:txBody>
      </p:sp>
      <p:pic>
        <p:nvPicPr>
          <p:cNvPr id="7" name="Content Placeholder 6">
            <a:extLst>
              <a:ext uri="{FF2B5EF4-FFF2-40B4-BE49-F238E27FC236}">
                <a16:creationId xmlns:a16="http://schemas.microsoft.com/office/drawing/2014/main" id="{97443DD7-69F1-4DD4-FAD3-23AB7F72C3BC}"/>
              </a:ext>
            </a:extLst>
          </p:cNvPr>
          <p:cNvPicPr>
            <a:picLocks noGrp="1" noChangeAspect="1"/>
          </p:cNvPicPr>
          <p:nvPr>
            <p:ph idx="1"/>
          </p:nvPr>
        </p:nvPicPr>
        <p:blipFill>
          <a:blip r:embed="rId2"/>
          <a:stretch>
            <a:fillRect/>
          </a:stretch>
        </p:blipFill>
        <p:spPr>
          <a:xfrm>
            <a:off x="498765" y="1648691"/>
            <a:ext cx="10958944" cy="4959927"/>
          </a:xfrm>
        </p:spPr>
      </p:pic>
    </p:spTree>
    <p:extLst>
      <p:ext uri="{BB962C8B-B14F-4D97-AF65-F5344CB8AC3E}">
        <p14:creationId xmlns:p14="http://schemas.microsoft.com/office/powerpoint/2010/main" val="2113671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71E96-69FC-91C0-EAB0-587511C52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2F521C-5035-A1FF-EE29-0B54BE33309F}"/>
              </a:ext>
            </a:extLst>
          </p:cNvPr>
          <p:cNvSpPr>
            <a:spLocks noGrp="1"/>
          </p:cNvSpPr>
          <p:nvPr>
            <p:ph type="title"/>
          </p:nvPr>
        </p:nvSpPr>
        <p:spPr>
          <a:xfrm>
            <a:off x="1295402" y="982132"/>
            <a:ext cx="9601196" cy="375613"/>
          </a:xfrm>
        </p:spPr>
        <p:txBody>
          <a:bodyPr>
            <a:noAutofit/>
          </a:bodyPr>
          <a:lstStyle/>
          <a:p>
            <a:pPr algn="ctr"/>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List of Ongoing Research Projects with their Source of Funding</a:t>
            </a:r>
            <a:endParaRPr lang="en-IN" sz="3200" dirty="0"/>
          </a:p>
        </p:txBody>
      </p:sp>
      <p:pic>
        <p:nvPicPr>
          <p:cNvPr id="6" name="Content Placeholder 5">
            <a:extLst>
              <a:ext uri="{FF2B5EF4-FFF2-40B4-BE49-F238E27FC236}">
                <a16:creationId xmlns:a16="http://schemas.microsoft.com/office/drawing/2014/main" id="{3FADE4BF-D1FD-89DB-3103-A53537965E90}"/>
              </a:ext>
            </a:extLst>
          </p:cNvPr>
          <p:cNvPicPr>
            <a:picLocks noGrp="1" noChangeAspect="1"/>
          </p:cNvPicPr>
          <p:nvPr>
            <p:ph idx="1"/>
          </p:nvPr>
        </p:nvPicPr>
        <p:blipFill>
          <a:blip r:embed="rId2"/>
          <a:stretch>
            <a:fillRect/>
          </a:stretch>
        </p:blipFill>
        <p:spPr>
          <a:xfrm>
            <a:off x="512618" y="1731819"/>
            <a:ext cx="11097491" cy="4793672"/>
          </a:xfrm>
        </p:spPr>
      </p:pic>
    </p:spTree>
    <p:extLst>
      <p:ext uri="{BB962C8B-B14F-4D97-AF65-F5344CB8AC3E}">
        <p14:creationId xmlns:p14="http://schemas.microsoft.com/office/powerpoint/2010/main" val="932916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41868"/>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Future Plans for Starting New Courses</a:t>
            </a:r>
            <a:endParaRPr lang="en-IN" dirty="0"/>
          </a:p>
        </p:txBody>
      </p:sp>
      <p:sp>
        <p:nvSpPr>
          <p:cNvPr id="3" name="Content Placeholder 2"/>
          <p:cNvSpPr>
            <a:spLocks noGrp="1"/>
          </p:cNvSpPr>
          <p:nvPr>
            <p:ph idx="1"/>
          </p:nvPr>
        </p:nvSpPr>
        <p:spPr>
          <a:xfrm>
            <a:off x="651164" y="1917282"/>
            <a:ext cx="10917381" cy="4580499"/>
          </a:xfrm>
        </p:spPr>
        <p:txBody>
          <a:bodyPr>
            <a:noAutofit/>
          </a:bodyPr>
          <a:lstStyle/>
          <a:p>
            <a:pPr marL="0" indent="0" algn="just">
              <a:buNone/>
            </a:pPr>
            <a:r>
              <a:rPr lang="en-IN" sz="1800" dirty="0">
                <a:latin typeface="Kokila" panose="020B0604020202020204" pitchFamily="34" charset="0"/>
                <a:cs typeface="Kokila" panose="020B0604020202020204" pitchFamily="34" charset="0"/>
              </a:rPr>
              <a:t>University is planning to start new courses based on latest trends in information technology including skill based and job-oriented courses (Vocational and NCVET) to fulfil the local aspirations. The list of the courses is as follows:</a:t>
            </a:r>
          </a:p>
          <a:p>
            <a:pPr algn="just">
              <a:buFont typeface="Wingdings" panose="05000000000000000000" pitchFamily="2" charset="2"/>
              <a:buChar char="Ø"/>
            </a:pPr>
            <a:r>
              <a:rPr lang="en-IN" sz="1800" dirty="0">
                <a:latin typeface="Kokila" panose="020B0604020202020204" pitchFamily="34" charset="0"/>
                <a:cs typeface="Kokila" panose="020B0604020202020204" pitchFamily="34" charset="0"/>
              </a:rPr>
              <a:t>P G Courses in Indian Knowledge System</a:t>
            </a:r>
          </a:p>
          <a:p>
            <a:pPr algn="just">
              <a:buFont typeface="Wingdings" panose="05000000000000000000" pitchFamily="2" charset="2"/>
              <a:buChar char="Ø"/>
            </a:pPr>
            <a:r>
              <a:rPr lang="en-IN" sz="1800" dirty="0">
                <a:latin typeface="Kokila" panose="020B0604020202020204" pitchFamily="34" charset="0"/>
                <a:cs typeface="Kokila" panose="020B0604020202020204" pitchFamily="34" charset="0"/>
              </a:rPr>
              <a:t>Master in Human Rights</a:t>
            </a:r>
          </a:p>
          <a:p>
            <a:pPr algn="just">
              <a:buFont typeface="Wingdings" panose="05000000000000000000" pitchFamily="2" charset="2"/>
              <a:buChar char="Ø"/>
            </a:pPr>
            <a:r>
              <a:rPr lang="en-IN" sz="1800" dirty="0">
                <a:latin typeface="Kokila" panose="020B0604020202020204" pitchFamily="34" charset="0"/>
                <a:cs typeface="Kokila" panose="020B0604020202020204" pitchFamily="34" charset="0"/>
              </a:rPr>
              <a:t>Courses in Women Studies</a:t>
            </a:r>
          </a:p>
          <a:p>
            <a:pPr algn="just">
              <a:buFont typeface="Wingdings" panose="05000000000000000000" pitchFamily="2" charset="2"/>
              <a:buChar char="Ø"/>
            </a:pPr>
            <a:r>
              <a:rPr lang="en-IN" sz="1800" dirty="0">
                <a:latin typeface="Kokila" panose="020B0604020202020204" pitchFamily="34" charset="0"/>
                <a:cs typeface="Kokila" panose="020B0604020202020204" pitchFamily="34" charset="0"/>
              </a:rPr>
              <a:t>Priest Training Based Courses</a:t>
            </a:r>
          </a:p>
          <a:p>
            <a:pPr algn="just">
              <a:buFont typeface="Wingdings" panose="05000000000000000000" pitchFamily="2" charset="2"/>
              <a:buChar char="Ø"/>
            </a:pPr>
            <a:r>
              <a:rPr lang="en-IN" sz="1800" dirty="0">
                <a:latin typeface="Kokila" panose="020B0604020202020204" pitchFamily="34" charset="0"/>
                <a:cs typeface="Kokila" panose="020B0604020202020204" pitchFamily="34" charset="0"/>
              </a:rPr>
              <a:t>Solar Technology Based Courses</a:t>
            </a:r>
          </a:p>
          <a:p>
            <a:pPr algn="just">
              <a:buFont typeface="Wingdings" panose="05000000000000000000" pitchFamily="2" charset="2"/>
              <a:buChar char="Ø"/>
            </a:pPr>
            <a:r>
              <a:rPr lang="en-IN" sz="1800" dirty="0">
                <a:latin typeface="Kokila" panose="020B0604020202020204" pitchFamily="34" charset="0"/>
                <a:cs typeface="Kokila" panose="020B0604020202020204" pitchFamily="34" charset="0"/>
              </a:rPr>
              <a:t>Customer Support Operations based Courses</a:t>
            </a:r>
          </a:p>
          <a:p>
            <a:pPr algn="just">
              <a:buFont typeface="Wingdings" panose="05000000000000000000" pitchFamily="2" charset="2"/>
              <a:buChar char="Ø"/>
            </a:pPr>
            <a:r>
              <a:rPr lang="en-IN" sz="1800" dirty="0">
                <a:latin typeface="Kokila" panose="020B0604020202020204" pitchFamily="34" charset="0"/>
                <a:cs typeface="Kokila" panose="020B0604020202020204" pitchFamily="34" charset="0"/>
              </a:rPr>
              <a:t>Home Stay Operation Based Courses</a:t>
            </a:r>
          </a:p>
          <a:p>
            <a:pPr algn="just">
              <a:buFont typeface="Wingdings" panose="05000000000000000000" pitchFamily="2" charset="2"/>
              <a:buChar char="Ø"/>
            </a:pPr>
            <a:r>
              <a:rPr lang="en-IN" sz="1800" dirty="0">
                <a:latin typeface="Kokila" panose="020B0604020202020204" pitchFamily="34" charset="0"/>
                <a:cs typeface="Kokila" panose="020B0604020202020204" pitchFamily="34" charset="0"/>
              </a:rPr>
              <a:t>Courses Based on GST and Tally Accounting</a:t>
            </a:r>
          </a:p>
          <a:p>
            <a:pPr algn="just">
              <a:buFont typeface="Wingdings" panose="05000000000000000000" pitchFamily="2" charset="2"/>
              <a:buChar char="Ø"/>
            </a:pPr>
            <a:r>
              <a:rPr lang="en-IN" sz="1800" dirty="0">
                <a:latin typeface="Kokila" panose="020B0604020202020204" pitchFamily="34" charset="0"/>
                <a:cs typeface="Kokila" panose="020B0604020202020204" pitchFamily="34" charset="0"/>
              </a:rPr>
              <a:t>Educational Technology Based Courses</a:t>
            </a:r>
          </a:p>
          <a:p>
            <a:pPr algn="just">
              <a:buFont typeface="Wingdings" panose="05000000000000000000" pitchFamily="2" charset="2"/>
              <a:buChar char="Ø"/>
            </a:pPr>
            <a:r>
              <a:rPr lang="en-IN" sz="1800" dirty="0">
                <a:latin typeface="Kokila" panose="020B0604020202020204" pitchFamily="34" charset="0"/>
                <a:cs typeface="Kokila" panose="020B0604020202020204" pitchFamily="34" charset="0"/>
              </a:rPr>
              <a:t>Entrepreneurship Skills and Digital Marketing Strategies</a:t>
            </a:r>
          </a:p>
          <a:p>
            <a:pPr algn="just">
              <a:buFont typeface="Wingdings" panose="05000000000000000000" pitchFamily="2" charset="2"/>
              <a:buChar char="Ø"/>
            </a:pPr>
            <a:r>
              <a:rPr lang="en-IN" sz="1800" dirty="0">
                <a:latin typeface="Kokila" panose="020B0604020202020204" pitchFamily="34" charset="0"/>
                <a:cs typeface="Kokila" panose="020B0604020202020204" pitchFamily="34" charset="0"/>
              </a:rPr>
              <a:t>Web Technology</a:t>
            </a:r>
          </a:p>
          <a:p>
            <a:pPr marL="0" indent="0" algn="just">
              <a:buNone/>
            </a:pPr>
            <a:r>
              <a:rPr lang="en-IN" sz="1800" dirty="0"/>
              <a:t> </a:t>
            </a:r>
          </a:p>
        </p:txBody>
      </p:sp>
    </p:spTree>
    <p:extLst>
      <p:ext uri="{BB962C8B-B14F-4D97-AF65-F5344CB8AC3E}">
        <p14:creationId xmlns:p14="http://schemas.microsoft.com/office/powerpoint/2010/main" val="713276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97286"/>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Courses Offered in the Emerging Areas </a:t>
            </a:r>
            <a:endParaRPr lang="en-IN"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471054" y="1754909"/>
            <a:ext cx="11152909" cy="4465782"/>
          </a:xfrm>
        </p:spPr>
        <p:txBody>
          <a:bodyPr>
            <a:normAutofit fontScale="92500" lnSpcReduction="10000"/>
          </a:bodyPr>
          <a:lstStyle/>
          <a:p>
            <a:r>
              <a:rPr lang="en-IN" dirty="0"/>
              <a:t>Master of Science-Cyber Security</a:t>
            </a:r>
          </a:p>
          <a:p>
            <a:r>
              <a:rPr lang="en-IN" dirty="0"/>
              <a:t>Master of Science Information Technology</a:t>
            </a:r>
          </a:p>
          <a:p>
            <a:r>
              <a:rPr lang="en-IN" dirty="0"/>
              <a:t>Master of Computer Applications</a:t>
            </a:r>
          </a:p>
          <a:p>
            <a:r>
              <a:rPr lang="en-IN" dirty="0"/>
              <a:t>Master of Geo-informatics</a:t>
            </a:r>
          </a:p>
          <a:p>
            <a:r>
              <a:rPr lang="en-IN" dirty="0"/>
              <a:t>Master of Yoga</a:t>
            </a:r>
          </a:p>
          <a:p>
            <a:r>
              <a:rPr lang="en-IN" dirty="0"/>
              <a:t>Master of Tourism and Travel Management</a:t>
            </a:r>
          </a:p>
          <a:p>
            <a:r>
              <a:rPr lang="en-IN" dirty="0"/>
              <a:t>Master of Business Administration</a:t>
            </a:r>
          </a:p>
          <a:p>
            <a:r>
              <a:rPr lang="en-IN" dirty="0"/>
              <a:t>Master Journalism and Mass Communication</a:t>
            </a:r>
          </a:p>
          <a:p>
            <a:r>
              <a:rPr lang="en-IN" dirty="0"/>
              <a:t>Bachelor of Science</a:t>
            </a:r>
          </a:p>
          <a:p>
            <a:r>
              <a:rPr lang="en-IN" dirty="0"/>
              <a:t>Bachelor of Computer Applications</a:t>
            </a:r>
          </a:p>
          <a:p>
            <a:r>
              <a:rPr lang="en-IN" dirty="0"/>
              <a:t>Bachelor of Tourism and Travel Management</a:t>
            </a:r>
          </a:p>
          <a:p>
            <a:endParaRPr lang="en-IN" dirty="0"/>
          </a:p>
        </p:txBody>
      </p:sp>
    </p:spTree>
    <p:extLst>
      <p:ext uri="{BB962C8B-B14F-4D97-AF65-F5344CB8AC3E}">
        <p14:creationId xmlns:p14="http://schemas.microsoft.com/office/powerpoint/2010/main" val="1569593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458741"/>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Courses Run in ODL Mode</a:t>
            </a:r>
            <a:endParaRPr lang="en-IN"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692726" y="1719860"/>
            <a:ext cx="10889673" cy="4722503"/>
          </a:xfrm>
        </p:spPr>
        <p:txBody>
          <a:bodyPr>
            <a:normAutofit/>
          </a:bodyPr>
          <a:lstStyle/>
          <a:p>
            <a:pPr marL="0" indent="0"/>
            <a:r>
              <a:rPr lang="en-IN" sz="2900" b="1" dirty="0"/>
              <a:t>  Under Graduate Programmes</a:t>
            </a:r>
            <a:r>
              <a:rPr lang="en-IN" b="1" dirty="0"/>
              <a:t>:</a:t>
            </a:r>
          </a:p>
          <a:p>
            <a:pPr marL="457200" indent="-457200">
              <a:buClr>
                <a:schemeClr val="tx1"/>
              </a:buClr>
              <a:buFont typeface="+mj-lt"/>
              <a:buAutoNum type="arabicPeriod"/>
            </a:pPr>
            <a:r>
              <a:rPr lang="en-IN" sz="1900" dirty="0">
                <a:solidFill>
                  <a:schemeClr val="tx1"/>
                </a:solidFill>
              </a:rPr>
              <a:t>BACHELOR OF ARTS- BA                                </a:t>
            </a:r>
          </a:p>
          <a:p>
            <a:pPr marL="457200" indent="-457200">
              <a:buClr>
                <a:schemeClr val="tx1"/>
              </a:buClr>
              <a:buFont typeface="+mj-lt"/>
              <a:buAutoNum type="arabicPeriod"/>
            </a:pPr>
            <a:r>
              <a:rPr lang="en-IN" sz="1900" dirty="0">
                <a:solidFill>
                  <a:schemeClr val="tx1"/>
                </a:solidFill>
              </a:rPr>
              <a:t>BACHELOR OF SCIENCE – </a:t>
            </a:r>
            <a:r>
              <a:rPr lang="en-IN" sz="1900" dirty="0" err="1">
                <a:solidFill>
                  <a:schemeClr val="tx1"/>
                </a:solidFill>
              </a:rPr>
              <a:t>B.Sc</a:t>
            </a:r>
            <a:r>
              <a:rPr lang="en-IN" sz="1900" dirty="0">
                <a:solidFill>
                  <a:schemeClr val="tx1"/>
                </a:solidFill>
              </a:rPr>
              <a:t>         </a:t>
            </a:r>
          </a:p>
          <a:p>
            <a:pPr marL="457200" indent="-457200">
              <a:buClr>
                <a:schemeClr val="tx1"/>
              </a:buClr>
              <a:buFont typeface="+mj-lt"/>
              <a:buAutoNum type="arabicPeriod"/>
            </a:pPr>
            <a:r>
              <a:rPr lang="en-IN" sz="1900" dirty="0">
                <a:solidFill>
                  <a:schemeClr val="tx1"/>
                </a:solidFill>
              </a:rPr>
              <a:t>BACHELOR OF BUSUNESS ADMINISTRATION – BBA        </a:t>
            </a:r>
          </a:p>
          <a:p>
            <a:pPr marL="457200" indent="-457200">
              <a:buClr>
                <a:schemeClr val="tx1"/>
              </a:buClr>
              <a:buFont typeface="+mj-lt"/>
              <a:buAutoNum type="arabicPeriod"/>
            </a:pPr>
            <a:r>
              <a:rPr lang="en-IN" sz="1900" dirty="0">
                <a:solidFill>
                  <a:schemeClr val="tx1"/>
                </a:solidFill>
              </a:rPr>
              <a:t>BACHELOR OF COMMERCE- </a:t>
            </a:r>
            <a:r>
              <a:rPr lang="en-IN" sz="1900" dirty="0" err="1">
                <a:solidFill>
                  <a:schemeClr val="tx1"/>
                </a:solidFill>
              </a:rPr>
              <a:t>B.Com</a:t>
            </a:r>
            <a:r>
              <a:rPr lang="en-IN" sz="1900" dirty="0">
                <a:solidFill>
                  <a:schemeClr val="tx1"/>
                </a:solidFill>
              </a:rPr>
              <a:t>.           </a:t>
            </a:r>
          </a:p>
          <a:p>
            <a:pPr marL="457200" indent="-457200">
              <a:buClr>
                <a:schemeClr val="tx1"/>
              </a:buClr>
              <a:buFont typeface="+mj-lt"/>
              <a:buAutoNum type="arabicPeriod"/>
            </a:pPr>
            <a:r>
              <a:rPr lang="en-IN" sz="1900" dirty="0">
                <a:solidFill>
                  <a:schemeClr val="tx1"/>
                </a:solidFill>
              </a:rPr>
              <a:t>BACHELOR OF COMPUTER APPLICATIONS -BCA         </a:t>
            </a:r>
          </a:p>
          <a:p>
            <a:pPr marL="457200" indent="-457200">
              <a:buClr>
                <a:schemeClr val="tx1"/>
              </a:buClr>
              <a:buFont typeface="+mj-lt"/>
              <a:buAutoNum type="arabicPeriod"/>
            </a:pPr>
            <a:r>
              <a:rPr lang="en-IN" sz="1900" dirty="0">
                <a:solidFill>
                  <a:schemeClr val="tx1"/>
                </a:solidFill>
              </a:rPr>
              <a:t>BACHELOR OF TOURISM AND TRAVEL MANAGEMENT - BTTM       </a:t>
            </a:r>
          </a:p>
          <a:p>
            <a:pPr marL="457200" indent="-457200">
              <a:buClr>
                <a:schemeClr val="tx1"/>
              </a:buClr>
              <a:buFont typeface="+mj-lt"/>
              <a:buAutoNum type="arabicPeriod"/>
            </a:pPr>
            <a:r>
              <a:rPr lang="en-IN" sz="1900" dirty="0">
                <a:solidFill>
                  <a:schemeClr val="tx1"/>
                </a:solidFill>
              </a:rPr>
              <a:t>BACHELOR OF SPECIAL EDUCATION- (Intellectual Development Disability) - B.Ed. </a:t>
            </a:r>
            <a:r>
              <a:rPr lang="en-IN" sz="1900" dirty="0" err="1">
                <a:solidFill>
                  <a:schemeClr val="tx1"/>
                </a:solidFill>
              </a:rPr>
              <a:t>spl</a:t>
            </a:r>
            <a:r>
              <a:rPr lang="en-IN" sz="1900" dirty="0">
                <a:solidFill>
                  <a:schemeClr val="tx1"/>
                </a:solidFill>
              </a:rPr>
              <a:t>. Ed. </a:t>
            </a:r>
          </a:p>
          <a:p>
            <a:pPr marL="457200" indent="-457200">
              <a:buClr>
                <a:schemeClr val="tx1"/>
              </a:buClr>
              <a:buFont typeface="+mj-lt"/>
              <a:buAutoNum type="arabicPeriod"/>
            </a:pPr>
            <a:r>
              <a:rPr lang="en-IN" sz="1900" dirty="0">
                <a:solidFill>
                  <a:schemeClr val="tx1"/>
                </a:solidFill>
              </a:rPr>
              <a:t>BACHELOR OF SPECIAL EDUCATION- (Learning Disability) - B.Ed. </a:t>
            </a:r>
            <a:r>
              <a:rPr lang="en-IN" sz="1900" dirty="0" err="1">
                <a:solidFill>
                  <a:schemeClr val="tx1"/>
                </a:solidFill>
              </a:rPr>
              <a:t>spl</a:t>
            </a:r>
            <a:r>
              <a:rPr lang="en-IN" sz="1900" dirty="0">
                <a:solidFill>
                  <a:schemeClr val="tx1"/>
                </a:solidFill>
              </a:rPr>
              <a:t> </a:t>
            </a:r>
          </a:p>
          <a:p>
            <a:pPr marL="457200" indent="-457200">
              <a:buClr>
                <a:schemeClr val="tx1"/>
              </a:buClr>
              <a:buFont typeface="+mj-lt"/>
              <a:buAutoNum type="arabicPeriod"/>
            </a:pPr>
            <a:r>
              <a:rPr lang="en-IN" sz="1900" dirty="0">
                <a:solidFill>
                  <a:schemeClr val="tx1"/>
                </a:solidFill>
              </a:rPr>
              <a:t>B</a:t>
            </a:r>
            <a:r>
              <a:rPr lang="en-IN" sz="1900" dirty="0"/>
              <a:t>ACHELOR OF SPECIAL EDUCATION- (Visual Impairment) - B.Ed. </a:t>
            </a:r>
            <a:r>
              <a:rPr lang="en-IN" sz="1900" dirty="0" err="1"/>
              <a:t>spl</a:t>
            </a:r>
            <a:r>
              <a:rPr lang="en-IN" sz="1900" dirty="0"/>
              <a:t>. Ed. </a:t>
            </a:r>
          </a:p>
          <a:p>
            <a:pPr marL="457200" indent="-457200">
              <a:buClr>
                <a:schemeClr val="tx1"/>
              </a:buClr>
              <a:buFont typeface="+mj-lt"/>
              <a:buAutoNum type="arabicPeriod"/>
            </a:pPr>
            <a:r>
              <a:rPr lang="en-IN" sz="1900" dirty="0"/>
              <a:t>BACHELOR OF SPECIAL EDUCATION- (Hearing Impairment) - B.Ed. </a:t>
            </a:r>
            <a:r>
              <a:rPr lang="en-IN" sz="1900" dirty="0" err="1"/>
              <a:t>spl</a:t>
            </a:r>
            <a:r>
              <a:rPr lang="en-IN" sz="1900" dirty="0"/>
              <a:t>. Ed. </a:t>
            </a:r>
          </a:p>
          <a:p>
            <a:pPr marL="457200" indent="-457200">
              <a:buClr>
                <a:schemeClr val="tx1"/>
              </a:buClr>
              <a:buFont typeface="+mj-lt"/>
              <a:buAutoNum type="arabicPeriod"/>
            </a:pPr>
            <a:r>
              <a:rPr lang="en-IN" sz="1900" dirty="0"/>
              <a:t>BACHELOR OF EDUCATION - B.Ed.  </a:t>
            </a:r>
          </a:p>
          <a:p>
            <a:pPr marL="457200" indent="-457200">
              <a:buClr>
                <a:schemeClr val="tx1"/>
              </a:buClr>
              <a:buFont typeface="+mj-lt"/>
              <a:buAutoNum type="arabicPeriod"/>
            </a:pPr>
            <a:r>
              <a:rPr lang="en-IN" sz="1900" dirty="0"/>
              <a:t>BACHELOR OF LIBRARY &amp; INFORMATION SCIENCE- BLIS-21</a:t>
            </a:r>
          </a:p>
        </p:txBody>
      </p:sp>
    </p:spTree>
    <p:extLst>
      <p:ext uri="{BB962C8B-B14F-4D97-AF65-F5344CB8AC3E}">
        <p14:creationId xmlns:p14="http://schemas.microsoft.com/office/powerpoint/2010/main" val="2726852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421795"/>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Courses Run in ODL Mode</a:t>
            </a:r>
            <a:endParaRPr lang="en-IN" dirty="0"/>
          </a:p>
        </p:txBody>
      </p:sp>
      <p:sp>
        <p:nvSpPr>
          <p:cNvPr id="3" name="Content Placeholder 2"/>
          <p:cNvSpPr>
            <a:spLocks noGrp="1"/>
          </p:cNvSpPr>
          <p:nvPr>
            <p:ph idx="1"/>
          </p:nvPr>
        </p:nvSpPr>
        <p:spPr>
          <a:xfrm>
            <a:off x="692727" y="1542473"/>
            <a:ext cx="10598728" cy="4901056"/>
          </a:xfrm>
        </p:spPr>
        <p:txBody>
          <a:bodyPr>
            <a:normAutofit fontScale="40000" lnSpcReduction="20000"/>
          </a:bodyPr>
          <a:lstStyle/>
          <a:p>
            <a:r>
              <a:rPr lang="en-IN" sz="6000" b="1" dirty="0"/>
              <a:t>Post Graduate Programmes:</a:t>
            </a:r>
          </a:p>
          <a:p>
            <a:pPr marL="447675">
              <a:lnSpc>
                <a:spcPct val="120000"/>
              </a:lnSpc>
              <a:buNone/>
            </a:pPr>
            <a:r>
              <a:rPr lang="en-IN" sz="4000" dirty="0"/>
              <a:t>1. MASTER OF ARTS (ECONOMICS) - MA (ECONOMICS)            </a:t>
            </a:r>
          </a:p>
          <a:p>
            <a:pPr marL="447675">
              <a:lnSpc>
                <a:spcPct val="120000"/>
              </a:lnSpc>
              <a:buNone/>
            </a:pPr>
            <a:r>
              <a:rPr lang="en-IN" sz="4000" dirty="0"/>
              <a:t>2. MASTER OF ARTS (HISTORY) - MA (HISTORY) </a:t>
            </a:r>
          </a:p>
          <a:p>
            <a:pPr marL="447675">
              <a:lnSpc>
                <a:spcPct val="120000"/>
              </a:lnSpc>
              <a:buNone/>
            </a:pPr>
            <a:r>
              <a:rPr lang="en-IN" sz="4000" dirty="0"/>
              <a:t>3. MASTER OF ARTS (POLITICAL SCIENCE) - MA (POLITICAL SCIENCE) </a:t>
            </a:r>
          </a:p>
          <a:p>
            <a:pPr marL="447675">
              <a:lnSpc>
                <a:spcPct val="120000"/>
              </a:lnSpc>
              <a:buNone/>
            </a:pPr>
            <a:r>
              <a:rPr lang="en-IN" sz="4000" dirty="0"/>
              <a:t>4. MASTER OF ARTS (PUBLIC ADMINISTRATION) -MA (PUBLIC ADMINISTRATION)    </a:t>
            </a:r>
          </a:p>
          <a:p>
            <a:pPr marL="447675">
              <a:lnSpc>
                <a:spcPct val="120000"/>
              </a:lnSpc>
              <a:buNone/>
            </a:pPr>
            <a:r>
              <a:rPr lang="en-IN" sz="4000" dirty="0"/>
              <a:t>5. MASTER OF ARTS (SOCIOLOGY) –MA (SOCIOLOGY)      </a:t>
            </a:r>
          </a:p>
          <a:p>
            <a:pPr marL="447675">
              <a:lnSpc>
                <a:spcPct val="120000"/>
              </a:lnSpc>
              <a:buNone/>
            </a:pPr>
            <a:r>
              <a:rPr lang="en-IN" sz="4000" dirty="0"/>
              <a:t>6. MASTER OF SOCIAL WORK -   MSW          </a:t>
            </a:r>
          </a:p>
          <a:p>
            <a:pPr marL="447675">
              <a:lnSpc>
                <a:spcPct val="120000"/>
              </a:lnSpc>
              <a:buNone/>
            </a:pPr>
            <a:r>
              <a:rPr lang="en-IN" sz="4000" dirty="0"/>
              <a:t>7. MASTER OF ARTS (PSYCHOLOGY) - MA (PSYCHOLOGY) </a:t>
            </a:r>
          </a:p>
          <a:p>
            <a:pPr marL="447675">
              <a:lnSpc>
                <a:spcPct val="120000"/>
              </a:lnSpc>
              <a:buNone/>
            </a:pPr>
            <a:r>
              <a:rPr lang="en-IN" sz="4000" dirty="0"/>
              <a:t>8. MASTER OF ARTS (DEVELOPMENT STUDIES </a:t>
            </a:r>
          </a:p>
          <a:p>
            <a:pPr marL="447675">
              <a:lnSpc>
                <a:spcPct val="120000"/>
              </a:lnSpc>
              <a:buNone/>
            </a:pPr>
            <a:r>
              <a:rPr lang="en-IN" sz="4000" dirty="0"/>
              <a:t>9. MASTER OF ARTS (HINDI) - MA (HINDI)         </a:t>
            </a:r>
          </a:p>
          <a:p>
            <a:pPr marL="447675">
              <a:lnSpc>
                <a:spcPct val="120000"/>
              </a:lnSpc>
              <a:buNone/>
            </a:pPr>
            <a:r>
              <a:rPr lang="en-IN" sz="4000" dirty="0"/>
              <a:t>10. MASTER OF ARTS (ENGLISH) – MA (ENGLISH)      </a:t>
            </a:r>
          </a:p>
          <a:p>
            <a:pPr marL="447675">
              <a:lnSpc>
                <a:spcPct val="120000"/>
              </a:lnSpc>
              <a:buNone/>
            </a:pPr>
            <a:r>
              <a:rPr lang="en-IN" sz="4000" dirty="0"/>
              <a:t>11. MASTER OF ARTS (SANSKRIT) -MA (SANSKRIT)         </a:t>
            </a:r>
          </a:p>
          <a:p>
            <a:pPr marL="447675">
              <a:lnSpc>
                <a:spcPct val="120000"/>
              </a:lnSpc>
              <a:buNone/>
            </a:pPr>
            <a:r>
              <a:rPr lang="en-IN" sz="4000" dirty="0"/>
              <a:t>12. MASTER OF ARTS (JYOTISH) – MA (JYOTISH) </a:t>
            </a:r>
          </a:p>
          <a:p>
            <a:pPr marL="447675">
              <a:lnSpc>
                <a:spcPct val="120000"/>
              </a:lnSpc>
              <a:buNone/>
            </a:pPr>
            <a:r>
              <a:rPr lang="en-IN" sz="4000" dirty="0"/>
              <a:t>13. MASTER OF PERFORMING ARTS (MUSIC) – MPA (MUSIC) </a:t>
            </a:r>
          </a:p>
          <a:p>
            <a:pPr marL="447675">
              <a:lnSpc>
                <a:spcPct val="120000"/>
              </a:lnSpc>
              <a:buNone/>
            </a:pPr>
            <a:r>
              <a:rPr lang="en-IN" sz="4000" dirty="0"/>
              <a:t>14. MASTER OF ARTS (URDU </a:t>
            </a:r>
          </a:p>
          <a:p>
            <a:pPr marL="447675">
              <a:lnSpc>
                <a:spcPct val="120000"/>
              </a:lnSpc>
              <a:buNone/>
            </a:pPr>
            <a:r>
              <a:rPr lang="en-IN" sz="4000" dirty="0"/>
              <a:t>15. MASTER OF COMMERCE – M. Com. </a:t>
            </a:r>
          </a:p>
          <a:p>
            <a:pPr marL="0" indent="0">
              <a:buNone/>
            </a:pPr>
            <a:endParaRPr lang="en-IN" dirty="0"/>
          </a:p>
        </p:txBody>
      </p:sp>
    </p:spTree>
    <p:extLst>
      <p:ext uri="{BB962C8B-B14F-4D97-AF65-F5344CB8AC3E}">
        <p14:creationId xmlns:p14="http://schemas.microsoft.com/office/powerpoint/2010/main" val="681120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764" y="802670"/>
            <a:ext cx="9601196" cy="477213"/>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Courses Run in ODL Mode</a:t>
            </a:r>
            <a:endParaRPr lang="en-IN" dirty="0"/>
          </a:p>
        </p:txBody>
      </p:sp>
      <p:sp>
        <p:nvSpPr>
          <p:cNvPr id="3" name="Content Placeholder 2"/>
          <p:cNvSpPr>
            <a:spLocks noGrp="1"/>
          </p:cNvSpPr>
          <p:nvPr>
            <p:ph idx="1"/>
          </p:nvPr>
        </p:nvSpPr>
        <p:spPr>
          <a:xfrm>
            <a:off x="651164" y="1886118"/>
            <a:ext cx="11028217" cy="4822331"/>
          </a:xfrm>
        </p:spPr>
        <p:txBody>
          <a:bodyPr>
            <a:normAutofit fontScale="62500" lnSpcReduction="20000"/>
          </a:bodyPr>
          <a:lstStyle/>
          <a:p>
            <a:pPr algn="just">
              <a:lnSpc>
                <a:spcPct val="120000"/>
              </a:lnSpc>
              <a:buNone/>
            </a:pPr>
            <a:r>
              <a:rPr lang="en-US" dirty="0"/>
              <a:t>16. MASTER OF BUSINESS ADMINISTRATION- M.B.A.          </a:t>
            </a:r>
          </a:p>
          <a:p>
            <a:pPr algn="just">
              <a:lnSpc>
                <a:spcPct val="120000"/>
              </a:lnSpc>
              <a:buNone/>
            </a:pPr>
            <a:r>
              <a:rPr lang="en-US" dirty="0"/>
              <a:t>17. MASTER OF SCIENCE (INFORMATION TECHNOLOGY) – </a:t>
            </a:r>
            <a:r>
              <a:rPr lang="en-US" dirty="0" err="1"/>
              <a:t>M.Sc</a:t>
            </a:r>
            <a:r>
              <a:rPr lang="en-US" dirty="0"/>
              <a:t>(INFORMATION TECHNOLOGY)  1</a:t>
            </a:r>
          </a:p>
          <a:p>
            <a:pPr algn="just">
              <a:lnSpc>
                <a:spcPct val="120000"/>
              </a:lnSpc>
              <a:buNone/>
            </a:pPr>
            <a:r>
              <a:rPr lang="en-US" dirty="0"/>
              <a:t>18. MASTER OF SCIENCE (CYBER SECURITY) - M.Sc. (CYBER SECURITY)  </a:t>
            </a:r>
          </a:p>
          <a:p>
            <a:pPr algn="just">
              <a:lnSpc>
                <a:spcPct val="120000"/>
              </a:lnSpc>
              <a:buNone/>
            </a:pPr>
            <a:r>
              <a:rPr lang="en-US" dirty="0"/>
              <a:t>19. MASTER OF COMPUTER APLICATIONS      </a:t>
            </a:r>
          </a:p>
          <a:p>
            <a:pPr algn="just">
              <a:lnSpc>
                <a:spcPct val="120000"/>
              </a:lnSpc>
              <a:buNone/>
            </a:pPr>
            <a:r>
              <a:rPr lang="en-US" dirty="0"/>
              <a:t>20. MASTER OF ARTS (HOME SCIENCE)–MA (HOME SCIENCE) School of Education          </a:t>
            </a:r>
          </a:p>
          <a:p>
            <a:pPr algn="just">
              <a:lnSpc>
                <a:spcPct val="120000"/>
              </a:lnSpc>
              <a:buNone/>
            </a:pPr>
            <a:r>
              <a:rPr lang="en-US" dirty="0"/>
              <a:t>21. MASTER OF ARTS (EDUCATION) – MA (Education)        </a:t>
            </a:r>
          </a:p>
          <a:p>
            <a:pPr algn="just">
              <a:lnSpc>
                <a:spcPct val="120000"/>
              </a:lnSpc>
              <a:buNone/>
            </a:pPr>
            <a:r>
              <a:rPr lang="en-US" dirty="0"/>
              <a:t>22. MASTER OF ARTS (JOURNALISM AND MASS COMMUNICATION) – MA (JOURNALISM AND MASS  COMMUNICATION) </a:t>
            </a:r>
          </a:p>
          <a:p>
            <a:pPr algn="just">
              <a:lnSpc>
                <a:spcPct val="120000"/>
              </a:lnSpc>
              <a:buNone/>
            </a:pPr>
            <a:r>
              <a:rPr lang="en-US" dirty="0"/>
              <a:t>23. MASTER OF ARTS (GEOGRAPHY) - M.A. (GEOGRAPHY) </a:t>
            </a:r>
          </a:p>
          <a:p>
            <a:pPr algn="just">
              <a:lnSpc>
                <a:spcPct val="120000"/>
              </a:lnSpc>
              <a:buNone/>
            </a:pPr>
            <a:r>
              <a:rPr lang="en-US" dirty="0"/>
              <a:t>24. MASTER OF SCIENCE (ENVIRONMENTAL SCIENCE) - </a:t>
            </a:r>
            <a:r>
              <a:rPr lang="en-US" dirty="0" err="1"/>
              <a:t>M.Sc</a:t>
            </a:r>
            <a:r>
              <a:rPr lang="en-US" dirty="0"/>
              <a:t> (ENVIRONMENTAL SCIENCE) </a:t>
            </a:r>
          </a:p>
          <a:p>
            <a:pPr algn="just">
              <a:lnSpc>
                <a:spcPct val="120000"/>
              </a:lnSpc>
              <a:buNone/>
            </a:pPr>
            <a:r>
              <a:rPr lang="en-US" dirty="0"/>
              <a:t>25. MASTER OF ARTS (ENVIRONMENTAL STUDIES) - M.A (ENVIRONMENTAL STUDIES) </a:t>
            </a:r>
          </a:p>
          <a:p>
            <a:pPr algn="just">
              <a:lnSpc>
                <a:spcPct val="120000"/>
              </a:lnSpc>
              <a:buNone/>
            </a:pPr>
            <a:r>
              <a:rPr lang="en-US" dirty="0"/>
              <a:t>26. MASTER OF SCIENCE (BOTANY) - M.Sc. (BOTANY) </a:t>
            </a:r>
          </a:p>
          <a:p>
            <a:pPr algn="just">
              <a:lnSpc>
                <a:spcPct val="120000"/>
              </a:lnSpc>
              <a:buNone/>
            </a:pPr>
            <a:r>
              <a:rPr lang="en-US" dirty="0"/>
              <a:t>27. MASTER OF SCIENCE (CHEMISTRY) - </a:t>
            </a:r>
            <a:r>
              <a:rPr lang="en-US" dirty="0" err="1"/>
              <a:t>M.Sc</a:t>
            </a:r>
            <a:r>
              <a:rPr lang="en-US" dirty="0"/>
              <a:t> (CHEMISTRY) </a:t>
            </a:r>
          </a:p>
          <a:p>
            <a:pPr algn="just">
              <a:lnSpc>
                <a:spcPct val="120000"/>
              </a:lnSpc>
              <a:buNone/>
            </a:pPr>
            <a:r>
              <a:rPr lang="en-US" dirty="0"/>
              <a:t>28. MASTER OF SCIENCE (PHYSICS) - M.Sc. (PHYSICS) </a:t>
            </a:r>
          </a:p>
          <a:p>
            <a:pPr algn="just">
              <a:lnSpc>
                <a:spcPct val="120000"/>
              </a:lnSpc>
              <a:buNone/>
            </a:pPr>
            <a:r>
              <a:rPr lang="en-US" dirty="0"/>
              <a:t>29. MASTER OF SCIENCE (ZOOLOGY) - </a:t>
            </a:r>
            <a:r>
              <a:rPr lang="en-US" dirty="0" err="1"/>
              <a:t>M.Sc</a:t>
            </a:r>
            <a:r>
              <a:rPr lang="en-US" dirty="0"/>
              <a:t> (ZOOLOGY) </a:t>
            </a:r>
          </a:p>
          <a:p>
            <a:pPr algn="just">
              <a:lnSpc>
                <a:spcPct val="120000"/>
              </a:lnSpc>
              <a:buNone/>
            </a:pPr>
            <a:r>
              <a:rPr lang="en-US" dirty="0"/>
              <a:t>30. MASTER OF SCIENCE (MATHEMATICS) - </a:t>
            </a:r>
            <a:r>
              <a:rPr lang="en-US" dirty="0" err="1"/>
              <a:t>M.Sc</a:t>
            </a:r>
            <a:r>
              <a:rPr lang="en-US" dirty="0"/>
              <a:t> (MATHEMATICS)</a:t>
            </a:r>
          </a:p>
          <a:p>
            <a:endParaRPr lang="en-IN" dirty="0"/>
          </a:p>
        </p:txBody>
      </p:sp>
    </p:spTree>
    <p:extLst>
      <p:ext uri="{BB962C8B-B14F-4D97-AF65-F5344CB8AC3E}">
        <p14:creationId xmlns:p14="http://schemas.microsoft.com/office/powerpoint/2010/main" val="2829919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69577"/>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Courses Run in ODL Mode</a:t>
            </a:r>
            <a:endParaRPr lang="en-IN" dirty="0"/>
          </a:p>
        </p:txBody>
      </p:sp>
      <p:sp>
        <p:nvSpPr>
          <p:cNvPr id="3" name="Content Placeholder 2"/>
          <p:cNvSpPr>
            <a:spLocks noGrp="1"/>
          </p:cNvSpPr>
          <p:nvPr>
            <p:ph idx="1"/>
          </p:nvPr>
        </p:nvSpPr>
        <p:spPr>
          <a:xfrm>
            <a:off x="443344" y="1693967"/>
            <a:ext cx="10737273" cy="4826474"/>
          </a:xfrm>
        </p:spPr>
        <p:txBody>
          <a:bodyPr>
            <a:normAutofit fontScale="62500" lnSpcReduction="20000"/>
          </a:bodyPr>
          <a:lstStyle/>
          <a:p>
            <a:pPr marL="0" indent="0"/>
            <a:r>
              <a:rPr lang="en-IN" sz="4400" b="1" dirty="0"/>
              <a:t>  </a:t>
            </a:r>
            <a:r>
              <a:rPr lang="en-IN" sz="3400" b="1" dirty="0"/>
              <a:t>Diploma Programmes</a:t>
            </a:r>
            <a:r>
              <a:rPr lang="en-IN" sz="4400" b="1" dirty="0"/>
              <a:t>:</a:t>
            </a:r>
          </a:p>
          <a:p>
            <a:pPr>
              <a:lnSpc>
                <a:spcPct val="120000"/>
              </a:lnSpc>
              <a:buNone/>
            </a:pPr>
            <a:r>
              <a:rPr lang="en-IN" dirty="0"/>
              <a:t>1. Diploma in Non-wood Forest Products (DNWFP-21)                              </a:t>
            </a:r>
          </a:p>
          <a:p>
            <a:pPr>
              <a:lnSpc>
                <a:spcPct val="120000"/>
              </a:lnSpc>
              <a:buNone/>
            </a:pPr>
            <a:r>
              <a:rPr lang="en-IN" dirty="0"/>
              <a:t>2. Diploma In Geo Informatics  (DGIS-21)      </a:t>
            </a:r>
          </a:p>
          <a:p>
            <a:pPr>
              <a:lnSpc>
                <a:spcPct val="120000"/>
              </a:lnSpc>
              <a:buNone/>
            </a:pPr>
            <a:r>
              <a:rPr lang="en-IN" dirty="0"/>
              <a:t>3. Diploma in Public Health and Community Nutrition (DPHCN-21)</a:t>
            </a:r>
          </a:p>
          <a:p>
            <a:pPr>
              <a:lnSpc>
                <a:spcPct val="120000"/>
              </a:lnSpc>
              <a:buNone/>
            </a:pPr>
            <a:r>
              <a:rPr lang="en-IN" dirty="0"/>
              <a:t>4. Diploma in Yogic Science (DYS-21)        </a:t>
            </a:r>
          </a:p>
          <a:p>
            <a:pPr>
              <a:lnSpc>
                <a:spcPct val="120000"/>
              </a:lnSpc>
              <a:buNone/>
            </a:pPr>
            <a:r>
              <a:rPr lang="en-IN" dirty="0"/>
              <a:t>5. Diploma in </a:t>
            </a:r>
            <a:r>
              <a:rPr lang="en-IN" dirty="0" err="1"/>
              <a:t>Phalit</a:t>
            </a:r>
            <a:r>
              <a:rPr lang="en-IN" dirty="0"/>
              <a:t> </a:t>
            </a:r>
            <a:r>
              <a:rPr lang="en-IN" dirty="0" err="1"/>
              <a:t>Jyotish</a:t>
            </a:r>
            <a:r>
              <a:rPr lang="en-IN" dirty="0"/>
              <a:t> (DPJ-21)        </a:t>
            </a:r>
          </a:p>
          <a:p>
            <a:pPr>
              <a:lnSpc>
                <a:spcPct val="120000"/>
              </a:lnSpc>
              <a:buNone/>
            </a:pPr>
            <a:r>
              <a:rPr lang="en-IN" dirty="0"/>
              <a:t>6. Diploma in Vedic </a:t>
            </a:r>
            <a:r>
              <a:rPr lang="en-IN" dirty="0" err="1"/>
              <a:t>Karmakand</a:t>
            </a:r>
            <a:r>
              <a:rPr lang="en-IN" dirty="0"/>
              <a:t> (DVK-21)       </a:t>
            </a:r>
          </a:p>
          <a:p>
            <a:pPr>
              <a:lnSpc>
                <a:spcPct val="120000"/>
              </a:lnSpc>
              <a:buNone/>
            </a:pPr>
            <a:r>
              <a:rPr lang="en-IN" dirty="0"/>
              <a:t>7. Diploma in </a:t>
            </a:r>
            <a:r>
              <a:rPr lang="en-IN" dirty="0" err="1"/>
              <a:t>VastuShastra</a:t>
            </a:r>
            <a:r>
              <a:rPr lang="en-IN" dirty="0"/>
              <a:t> (DVS-21)        </a:t>
            </a:r>
          </a:p>
          <a:p>
            <a:pPr>
              <a:lnSpc>
                <a:spcPct val="120000"/>
              </a:lnSpc>
              <a:buNone/>
            </a:pPr>
            <a:r>
              <a:rPr lang="en-IN" dirty="0"/>
              <a:t>8.  Diploma in Medical Astrology (DMA-21)       </a:t>
            </a:r>
          </a:p>
          <a:p>
            <a:pPr>
              <a:lnSpc>
                <a:spcPct val="120000"/>
              </a:lnSpc>
              <a:buNone/>
            </a:pPr>
            <a:r>
              <a:rPr lang="en-IN" dirty="0"/>
              <a:t>9- Diploma in Information Technology (DIT-21)      </a:t>
            </a:r>
          </a:p>
          <a:p>
            <a:pPr>
              <a:lnSpc>
                <a:spcPct val="120000"/>
              </a:lnSpc>
              <a:buNone/>
            </a:pPr>
            <a:r>
              <a:rPr lang="en-IN" dirty="0"/>
              <a:t>10. Diploma in Computer Applications (DCA-21)      </a:t>
            </a:r>
          </a:p>
          <a:p>
            <a:pPr>
              <a:lnSpc>
                <a:spcPct val="120000"/>
              </a:lnSpc>
              <a:buNone/>
            </a:pPr>
            <a:r>
              <a:rPr lang="en-IN" dirty="0"/>
              <a:t>11. Diploma in Tourism Studies (DTS-21)        </a:t>
            </a:r>
          </a:p>
          <a:p>
            <a:pPr>
              <a:lnSpc>
                <a:spcPct val="120000"/>
              </a:lnSpc>
              <a:buNone/>
            </a:pPr>
            <a:r>
              <a:rPr lang="en-IN" dirty="0"/>
              <a:t>12. Diploma in Hospitality Administration (DHA-21)      </a:t>
            </a:r>
          </a:p>
          <a:p>
            <a:pPr>
              <a:lnSpc>
                <a:spcPct val="120000"/>
              </a:lnSpc>
              <a:buNone/>
            </a:pPr>
            <a:r>
              <a:rPr lang="en-IN" dirty="0"/>
              <a:t>13. Diploma in Commercial Horticulture (DCH-21)      </a:t>
            </a:r>
          </a:p>
          <a:p>
            <a:pPr>
              <a:lnSpc>
                <a:spcPct val="120000"/>
              </a:lnSpc>
              <a:buNone/>
            </a:pPr>
            <a:r>
              <a:rPr lang="en-IN" dirty="0"/>
              <a:t>14. Diploma in Value Added Products from Fruits and Vegetables ((DVAPFV-21)  </a:t>
            </a:r>
          </a:p>
          <a:p>
            <a:pPr marL="0" indent="0">
              <a:buNone/>
            </a:pPr>
            <a:endParaRPr lang="en-IN" dirty="0"/>
          </a:p>
        </p:txBody>
      </p:sp>
    </p:spTree>
    <p:extLst>
      <p:ext uri="{BB962C8B-B14F-4D97-AF65-F5344CB8AC3E}">
        <p14:creationId xmlns:p14="http://schemas.microsoft.com/office/powerpoint/2010/main" val="26954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441" y="914400"/>
            <a:ext cx="8923219" cy="362066"/>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About University</a:t>
            </a:r>
            <a:endParaRPr lang="en-IN"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429491" y="1427017"/>
            <a:ext cx="11139054" cy="5153891"/>
          </a:xfrm>
        </p:spPr>
        <p:txBody>
          <a:bodyPr>
            <a:normAutofit fontScale="70000" lnSpcReduction="20000"/>
          </a:bodyPr>
          <a:lstStyle/>
          <a:p>
            <a:pPr algn="just"/>
            <a:endParaRPr lang="en-US" sz="3500" dirty="0">
              <a:latin typeface="Kokila" panose="020B0604020202020204" pitchFamily="34" charset="0"/>
              <a:cs typeface="Kokila" panose="020B0604020202020204" pitchFamily="34" charset="0"/>
            </a:endParaRPr>
          </a:p>
          <a:p>
            <a:pPr algn="just"/>
            <a:r>
              <a:rPr lang="en-US" sz="3700" dirty="0">
                <a:latin typeface="Kokila" panose="020B0604020202020204" pitchFamily="34" charset="0"/>
                <a:cs typeface="Kokila" panose="020B0604020202020204" pitchFamily="34" charset="0"/>
              </a:rPr>
              <a:t>The headquarter of the University was created at Haldwani. The University has established 08 Regional Centres and 126 Learner Support Centres across the state of Uttarakhand. As it has jurisdiction over the whole state of Uttarakhand.</a:t>
            </a:r>
          </a:p>
          <a:p>
            <a:pPr algn="just"/>
            <a:r>
              <a:rPr lang="en-US" sz="3700" dirty="0">
                <a:latin typeface="Kokila" panose="020B0604020202020204" pitchFamily="34" charset="0"/>
                <a:cs typeface="Kokila" panose="020B0604020202020204" pitchFamily="34" charset="0"/>
              </a:rPr>
              <a:t>The University offers 80+ programmes with on roll enrolment of more than 99,000+ learners.</a:t>
            </a:r>
          </a:p>
          <a:p>
            <a:pPr algn="just"/>
            <a:r>
              <a:rPr lang="en-US" sz="3700" dirty="0">
                <a:latin typeface="Kokila" panose="020B0604020202020204" pitchFamily="34" charset="0"/>
                <a:cs typeface="Kokila" panose="020B0604020202020204" pitchFamily="34" charset="0"/>
              </a:rPr>
              <a:t>UOU has been recognized under section 2 (f) of the UGC Act, 1956 by University Grants Commission (UGC) </a:t>
            </a:r>
          </a:p>
          <a:p>
            <a:pPr algn="just"/>
            <a:r>
              <a:rPr lang="en-US" sz="3700" dirty="0">
                <a:latin typeface="Kokila" panose="020B0604020202020204" pitchFamily="34" charset="0"/>
                <a:cs typeface="Kokila" panose="020B0604020202020204" pitchFamily="34" charset="0"/>
              </a:rPr>
              <a:t>All the programmes of the university are approved by the Distance Education Bureau (DEB), University Grants Commission (UGC). </a:t>
            </a:r>
          </a:p>
          <a:p>
            <a:pPr algn="just"/>
            <a:r>
              <a:rPr lang="en-US" sz="3700" dirty="0">
                <a:latin typeface="Kokila" panose="020B0604020202020204" pitchFamily="34" charset="0"/>
                <a:cs typeface="Kokila" panose="020B0604020202020204" pitchFamily="34" charset="0"/>
              </a:rPr>
              <a:t>University, is accredited with B++ Grade (with 2.77 CGPA on 4 Point Scale) by National Assessment Accreditation Council (NAAC) in October 2022 in its very first cycle.  </a:t>
            </a:r>
          </a:p>
          <a:p>
            <a:pPr algn="just"/>
            <a:r>
              <a:rPr lang="en-US" sz="3700" dirty="0">
                <a:latin typeface="Kokila" panose="020B0604020202020204" pitchFamily="34" charset="0"/>
                <a:cs typeface="Kokila" panose="020B0604020202020204" pitchFamily="34" charset="0"/>
              </a:rPr>
              <a:t>In the year 2021, University has been awarded with National Award for the Empowerment of Persons with Disabilities (</a:t>
            </a:r>
            <a:r>
              <a:rPr lang="en-US" sz="3700" dirty="0" err="1">
                <a:latin typeface="Kokila" panose="020B0604020202020204" pitchFamily="34" charset="0"/>
                <a:cs typeface="Kokila" panose="020B0604020202020204" pitchFamily="34" charset="0"/>
              </a:rPr>
              <a:t>Divyangjan</a:t>
            </a:r>
            <a:r>
              <a:rPr lang="en-US" sz="3700" dirty="0">
                <a:latin typeface="Kokila" panose="020B0604020202020204" pitchFamily="34" charset="0"/>
                <a:cs typeface="Kokila" panose="020B0604020202020204" pitchFamily="34" charset="0"/>
              </a:rPr>
              <a:t>) by the Hon’ble President of India in recognition of its outstanding performance as </a:t>
            </a:r>
            <a:r>
              <a:rPr lang="en-US" sz="3700" dirty="0" err="1">
                <a:latin typeface="Kokila" panose="020B0604020202020204" pitchFamily="34" charset="0"/>
                <a:cs typeface="Kokila" panose="020B0604020202020204" pitchFamily="34" charset="0"/>
              </a:rPr>
              <a:t>Punravas</a:t>
            </a:r>
            <a:r>
              <a:rPr lang="en-US" sz="3700" dirty="0">
                <a:latin typeface="Kokila" panose="020B0604020202020204" pitchFamily="34" charset="0"/>
                <a:cs typeface="Kokila" panose="020B0604020202020204" pitchFamily="34" charset="0"/>
              </a:rPr>
              <a:t> </a:t>
            </a:r>
            <a:r>
              <a:rPr lang="en-US" sz="3700" dirty="0" err="1">
                <a:latin typeface="Kokila" panose="020B0604020202020204" pitchFamily="34" charset="0"/>
                <a:cs typeface="Kokila" panose="020B0604020202020204" pitchFamily="34" charset="0"/>
              </a:rPr>
              <a:t>Peshewaron</a:t>
            </a:r>
            <a:r>
              <a:rPr lang="en-US" sz="3700" dirty="0">
                <a:latin typeface="Kokila" panose="020B0604020202020204" pitchFamily="34" charset="0"/>
                <a:cs typeface="Kokila" panose="020B0604020202020204" pitchFamily="34" charset="0"/>
              </a:rPr>
              <a:t> </a:t>
            </a:r>
            <a:r>
              <a:rPr lang="en-US" sz="3700" dirty="0" err="1">
                <a:latin typeface="Kokila" panose="020B0604020202020204" pitchFamily="34" charset="0"/>
                <a:cs typeface="Kokila" panose="020B0604020202020204" pitchFamily="34" charset="0"/>
              </a:rPr>
              <a:t>ke</a:t>
            </a:r>
            <a:r>
              <a:rPr lang="en-US" sz="3700" dirty="0">
                <a:latin typeface="Kokila" panose="020B0604020202020204" pitchFamily="34" charset="0"/>
                <a:cs typeface="Kokila" panose="020B0604020202020204" pitchFamily="34" charset="0"/>
              </a:rPr>
              <a:t> </a:t>
            </a:r>
            <a:r>
              <a:rPr lang="en-US" sz="3700" dirty="0" err="1">
                <a:latin typeface="Kokila" panose="020B0604020202020204" pitchFamily="34" charset="0"/>
                <a:cs typeface="Kokila" panose="020B0604020202020204" pitchFamily="34" charset="0"/>
              </a:rPr>
              <a:t>Vikas</a:t>
            </a:r>
            <a:r>
              <a:rPr lang="en-US" sz="3700" dirty="0">
                <a:latin typeface="Kokila" panose="020B0604020202020204" pitchFamily="34" charset="0"/>
                <a:cs typeface="Kokila" panose="020B0604020202020204" pitchFamily="34" charset="0"/>
              </a:rPr>
              <a:t> </a:t>
            </a:r>
            <a:r>
              <a:rPr lang="en-US" sz="3700" dirty="0" err="1">
                <a:latin typeface="Kokila" panose="020B0604020202020204" pitchFamily="34" charset="0"/>
                <a:cs typeface="Kokila" panose="020B0604020202020204" pitchFamily="34" charset="0"/>
              </a:rPr>
              <a:t>mein</a:t>
            </a:r>
            <a:r>
              <a:rPr lang="en-US" sz="3700" dirty="0">
                <a:latin typeface="Kokila" panose="020B0604020202020204" pitchFamily="34" charset="0"/>
                <a:cs typeface="Kokila" panose="020B0604020202020204" pitchFamily="34" charset="0"/>
              </a:rPr>
              <a:t> </a:t>
            </a:r>
            <a:r>
              <a:rPr lang="en-US" sz="3700" dirty="0" err="1">
                <a:latin typeface="Kokila" panose="020B0604020202020204" pitchFamily="34" charset="0"/>
                <a:cs typeface="Kokila" panose="020B0604020202020204" pitchFamily="34" charset="0"/>
              </a:rPr>
              <a:t>Salangn</a:t>
            </a:r>
            <a:r>
              <a:rPr lang="en-US" sz="3700" dirty="0">
                <a:latin typeface="Kokila" panose="020B0604020202020204" pitchFamily="34" charset="0"/>
                <a:cs typeface="Kokila" panose="020B0604020202020204" pitchFamily="34" charset="0"/>
              </a:rPr>
              <a:t> </a:t>
            </a:r>
            <a:r>
              <a:rPr lang="en-US" sz="3700" dirty="0" err="1">
                <a:latin typeface="Kokila" panose="020B0604020202020204" pitchFamily="34" charset="0"/>
                <a:cs typeface="Kokila" panose="020B0604020202020204" pitchFamily="34" charset="0"/>
              </a:rPr>
              <a:t>Sarvshrestha</a:t>
            </a:r>
            <a:r>
              <a:rPr lang="en-US" sz="3700" dirty="0">
                <a:latin typeface="Kokila" panose="020B0604020202020204" pitchFamily="34" charset="0"/>
                <a:cs typeface="Kokila" panose="020B0604020202020204" pitchFamily="34" charset="0"/>
              </a:rPr>
              <a:t> </a:t>
            </a:r>
            <a:r>
              <a:rPr lang="en-US" sz="3700" dirty="0" err="1">
                <a:latin typeface="Kokila" panose="020B0604020202020204" pitchFamily="34" charset="0"/>
                <a:cs typeface="Kokila" panose="020B0604020202020204" pitchFamily="34" charset="0"/>
              </a:rPr>
              <a:t>Sanagathan</a:t>
            </a:r>
            <a:r>
              <a:rPr lang="en-US" sz="3700" dirty="0">
                <a:latin typeface="Kokila" panose="020B0604020202020204" pitchFamily="34" charset="0"/>
                <a:cs typeface="Kokila" panose="020B0604020202020204" pitchFamily="34" charset="0"/>
              </a:rPr>
              <a:t>.</a:t>
            </a:r>
          </a:p>
          <a:p>
            <a:pPr algn="just"/>
            <a:endParaRPr lang="en-IN" sz="28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729886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440268"/>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Courses Run in ODL Mode</a:t>
            </a:r>
            <a:endParaRPr lang="en-IN" dirty="0"/>
          </a:p>
        </p:txBody>
      </p:sp>
      <p:sp>
        <p:nvSpPr>
          <p:cNvPr id="3" name="Content Placeholder 2"/>
          <p:cNvSpPr>
            <a:spLocks noGrp="1"/>
          </p:cNvSpPr>
          <p:nvPr>
            <p:ph idx="1"/>
          </p:nvPr>
        </p:nvSpPr>
        <p:spPr>
          <a:xfrm>
            <a:off x="526472" y="1501814"/>
            <a:ext cx="10848109" cy="4898986"/>
          </a:xfrm>
        </p:spPr>
        <p:txBody>
          <a:bodyPr>
            <a:normAutofit fontScale="70000" lnSpcReduction="20000"/>
          </a:bodyPr>
          <a:lstStyle/>
          <a:p>
            <a:pPr marL="0" indent="0"/>
            <a:r>
              <a:rPr lang="en-US" sz="3800" b="1" dirty="0"/>
              <a:t>  Certificate Courses</a:t>
            </a:r>
          </a:p>
          <a:p>
            <a:pPr marL="541338">
              <a:buNone/>
            </a:pPr>
            <a:r>
              <a:rPr lang="en-IN" sz="2700" dirty="0"/>
              <a:t>1. Certificate Course in </a:t>
            </a:r>
            <a:r>
              <a:rPr lang="en-IN" sz="2700" dirty="0" err="1"/>
              <a:t>Panchayati</a:t>
            </a:r>
            <a:r>
              <a:rPr lang="en-IN" sz="2700" dirty="0"/>
              <a:t> Raj (CCPR-17)      </a:t>
            </a:r>
          </a:p>
          <a:p>
            <a:pPr marL="541338">
              <a:buNone/>
            </a:pPr>
            <a:r>
              <a:rPr lang="en-IN" sz="2700" dirty="0"/>
              <a:t>2. Certificate in Memory Enhancement (CME-17)      </a:t>
            </a:r>
          </a:p>
          <a:p>
            <a:pPr marL="541338">
              <a:buNone/>
            </a:pPr>
            <a:r>
              <a:rPr lang="en-IN" sz="2700" dirty="0"/>
              <a:t>3. Certificate in Vedic </a:t>
            </a:r>
            <a:r>
              <a:rPr lang="en-IN" sz="2700" dirty="0" err="1"/>
              <a:t>Karmkand</a:t>
            </a:r>
            <a:r>
              <a:rPr lang="en-IN" sz="2700" dirty="0"/>
              <a:t> (CVK-17)       </a:t>
            </a:r>
          </a:p>
          <a:p>
            <a:pPr marL="541338">
              <a:buNone/>
            </a:pPr>
            <a:r>
              <a:rPr lang="en-IN" sz="2700" dirty="0"/>
              <a:t>4. Certificate in </a:t>
            </a:r>
            <a:r>
              <a:rPr lang="en-IN" sz="2700" dirty="0" err="1"/>
              <a:t>Phalit</a:t>
            </a:r>
            <a:r>
              <a:rPr lang="en-IN" sz="2700" dirty="0"/>
              <a:t> </a:t>
            </a:r>
            <a:r>
              <a:rPr lang="en-IN" sz="2700" dirty="0" err="1"/>
              <a:t>Jyotish</a:t>
            </a:r>
            <a:r>
              <a:rPr lang="en-IN" sz="2700" dirty="0"/>
              <a:t> (CPJ-17)       </a:t>
            </a:r>
          </a:p>
          <a:p>
            <a:pPr marL="541338">
              <a:buNone/>
            </a:pPr>
            <a:r>
              <a:rPr lang="en-IN" sz="2700" dirty="0"/>
              <a:t>5. Certificate in Sanskrit Language (CSL-17)         </a:t>
            </a:r>
          </a:p>
          <a:p>
            <a:pPr marL="541338">
              <a:buNone/>
            </a:pPr>
            <a:r>
              <a:rPr lang="en-IN" sz="2700" dirty="0"/>
              <a:t>6. Certificate in Vedic Cosmology (CVC-20)       </a:t>
            </a:r>
          </a:p>
          <a:p>
            <a:pPr marL="541338">
              <a:buNone/>
            </a:pPr>
            <a:r>
              <a:rPr lang="en-IN" sz="2700" dirty="0"/>
              <a:t>7. Certificate in Garhwali Language (CGL-21)      </a:t>
            </a:r>
          </a:p>
          <a:p>
            <a:pPr marL="541338">
              <a:buNone/>
            </a:pPr>
            <a:r>
              <a:rPr lang="en-IN" sz="2700" dirty="0"/>
              <a:t>8. Certificate in Nepali Language (CNL-21)      </a:t>
            </a:r>
          </a:p>
          <a:p>
            <a:pPr marL="541338">
              <a:buNone/>
            </a:pPr>
            <a:r>
              <a:rPr lang="en-IN" sz="2700" dirty="0"/>
              <a:t>9. Certificate in </a:t>
            </a:r>
            <a:r>
              <a:rPr lang="en-IN" sz="2700" dirty="0" err="1"/>
              <a:t>Kumaoni</a:t>
            </a:r>
            <a:r>
              <a:rPr lang="en-IN" sz="2700" dirty="0"/>
              <a:t> Language (CKL-21)      </a:t>
            </a:r>
          </a:p>
          <a:p>
            <a:pPr marL="541338">
              <a:buNone/>
            </a:pPr>
            <a:r>
              <a:rPr lang="en-IN" sz="2700" dirty="0"/>
              <a:t>10. Certificate Course in Office Management (CCOM-17)     </a:t>
            </a:r>
          </a:p>
          <a:p>
            <a:pPr marL="541338">
              <a:buNone/>
            </a:pPr>
            <a:r>
              <a:rPr lang="en-IN" sz="2700" dirty="0"/>
              <a:t>11.  Certificate in e-Governance and Cyber Security (CEGCS-17)    </a:t>
            </a:r>
          </a:p>
          <a:p>
            <a:pPr marL="541338">
              <a:buNone/>
            </a:pPr>
            <a:r>
              <a:rPr lang="en-IN" sz="2700" dirty="0"/>
              <a:t>12. Certificate in Computer Application CCA-22      </a:t>
            </a:r>
          </a:p>
          <a:p>
            <a:pPr marL="541338">
              <a:buNone/>
            </a:pPr>
            <a:r>
              <a:rPr lang="en-IN" sz="2700" dirty="0"/>
              <a:t>13.  Certificate in </a:t>
            </a:r>
            <a:r>
              <a:rPr lang="en-IN" sz="2700" dirty="0" err="1"/>
              <a:t>Ayurvedic</a:t>
            </a:r>
            <a:r>
              <a:rPr lang="en-IN" sz="2700" dirty="0"/>
              <a:t> Masseur (CAM-17)      </a:t>
            </a:r>
          </a:p>
          <a:p>
            <a:pPr marL="541338">
              <a:buNone/>
            </a:pPr>
            <a:r>
              <a:rPr lang="en-IN" sz="2700" dirty="0"/>
              <a:t>14.  Certificate in Herbal Beauty Care (CHBC-17)      </a:t>
            </a:r>
          </a:p>
          <a:p>
            <a:pPr marL="541338">
              <a:buNone/>
            </a:pPr>
            <a:r>
              <a:rPr lang="en-IN" sz="2700" dirty="0"/>
              <a:t>15. Certificate in </a:t>
            </a:r>
            <a:r>
              <a:rPr lang="en-IN" sz="2700" dirty="0" err="1"/>
              <a:t>Ayurvedic</a:t>
            </a:r>
            <a:r>
              <a:rPr lang="en-IN" sz="2700" dirty="0"/>
              <a:t> Herb Cultivation (CAHC-17)     </a:t>
            </a:r>
          </a:p>
          <a:p>
            <a:pPr marL="0" indent="0">
              <a:buNone/>
            </a:pPr>
            <a:endParaRPr lang="en-IN" dirty="0"/>
          </a:p>
        </p:txBody>
      </p:sp>
    </p:spTree>
    <p:extLst>
      <p:ext uri="{BB962C8B-B14F-4D97-AF65-F5344CB8AC3E}">
        <p14:creationId xmlns:p14="http://schemas.microsoft.com/office/powerpoint/2010/main" val="2876799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366377"/>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Courses Run in ODL Mode</a:t>
            </a:r>
            <a:endParaRPr lang="en-IN" dirty="0"/>
          </a:p>
        </p:txBody>
      </p:sp>
      <p:sp>
        <p:nvSpPr>
          <p:cNvPr id="3" name="Content Placeholder 2"/>
          <p:cNvSpPr>
            <a:spLocks noGrp="1"/>
          </p:cNvSpPr>
          <p:nvPr>
            <p:ph idx="1"/>
          </p:nvPr>
        </p:nvSpPr>
        <p:spPr>
          <a:xfrm>
            <a:off x="637309" y="1847795"/>
            <a:ext cx="10668000" cy="4691549"/>
          </a:xfrm>
        </p:spPr>
        <p:txBody>
          <a:bodyPr>
            <a:normAutofit fontScale="70000" lnSpcReduction="20000"/>
          </a:bodyPr>
          <a:lstStyle/>
          <a:p>
            <a:pPr algn="just">
              <a:buNone/>
            </a:pPr>
            <a:r>
              <a:rPr lang="en-IN" sz="2700" dirty="0"/>
              <a:t>16. Certificate in </a:t>
            </a:r>
            <a:r>
              <a:rPr lang="en-IN" sz="2700" dirty="0" err="1"/>
              <a:t>Ayurvedic</a:t>
            </a:r>
            <a:r>
              <a:rPr lang="en-IN" sz="2700" dirty="0"/>
              <a:t> Food and Nutrition (CAFN-17)     </a:t>
            </a:r>
          </a:p>
          <a:p>
            <a:pPr algn="just">
              <a:buNone/>
            </a:pPr>
            <a:r>
              <a:rPr lang="en-IN" sz="2700" dirty="0"/>
              <a:t>17. Certificate in Yogic Sciences (CYS-17)       </a:t>
            </a:r>
          </a:p>
          <a:p>
            <a:pPr algn="just">
              <a:buNone/>
            </a:pPr>
            <a:r>
              <a:rPr lang="en-IN" sz="2700" dirty="0"/>
              <a:t>18. Certificate in Naturopathy (CIN-17)       </a:t>
            </a:r>
          </a:p>
          <a:p>
            <a:pPr algn="just">
              <a:buNone/>
            </a:pPr>
            <a:r>
              <a:rPr lang="en-IN" sz="2700" dirty="0"/>
              <a:t>19. Certificate course in Food and Nutrition (CFN-18)      </a:t>
            </a:r>
          </a:p>
          <a:p>
            <a:pPr algn="just">
              <a:buNone/>
            </a:pPr>
            <a:r>
              <a:rPr lang="en-IN" sz="2700" dirty="0"/>
              <a:t>20. Certificate in Right to Information (CRTI-21)      </a:t>
            </a:r>
          </a:p>
          <a:p>
            <a:pPr algn="just">
              <a:buNone/>
            </a:pPr>
            <a:r>
              <a:rPr lang="en-IN" sz="2700" dirty="0"/>
              <a:t>21. Certificate in Cyber Space &amp; Data Protection (CCSDP-21)     </a:t>
            </a:r>
          </a:p>
          <a:p>
            <a:pPr algn="just">
              <a:buNone/>
            </a:pPr>
            <a:r>
              <a:rPr lang="en-IN" sz="2700" dirty="0"/>
              <a:t>22. Foundation Course in special education (FC-SEDE)     </a:t>
            </a:r>
          </a:p>
          <a:p>
            <a:pPr algn="just">
              <a:buNone/>
            </a:pPr>
            <a:r>
              <a:rPr lang="en-IN" sz="2700" dirty="0"/>
              <a:t> 23. Certificate in Non-wood Forest Products (CNWFP-20)     </a:t>
            </a:r>
          </a:p>
          <a:p>
            <a:pPr algn="just">
              <a:buNone/>
            </a:pPr>
            <a:r>
              <a:rPr lang="en-IN" sz="2700" dirty="0"/>
              <a:t> 24.  Certificate in Geo Informatics (CGIS-21)       </a:t>
            </a:r>
          </a:p>
          <a:p>
            <a:pPr algn="just">
              <a:buNone/>
            </a:pPr>
            <a:r>
              <a:rPr lang="en-IN" sz="2700" dirty="0"/>
              <a:t> 25. C. Voc. (Digital Marketing &amp; Management)- (CVDMM-23)    </a:t>
            </a:r>
          </a:p>
          <a:p>
            <a:pPr algn="just">
              <a:buNone/>
            </a:pPr>
            <a:r>
              <a:rPr lang="en-IN" sz="2700" dirty="0"/>
              <a:t>26. C. Voc. (Soft Skill &amp; E- Office Management)-  (CVEOM-23)    </a:t>
            </a:r>
          </a:p>
          <a:p>
            <a:pPr algn="just">
              <a:buNone/>
            </a:pPr>
            <a:r>
              <a:rPr lang="en-IN" sz="2700" dirty="0"/>
              <a:t>27. C. Voc. (Technology Enabled Education)-  (CVTEE-23)     </a:t>
            </a:r>
          </a:p>
          <a:p>
            <a:pPr algn="just">
              <a:buNone/>
            </a:pPr>
            <a:r>
              <a:rPr lang="en-IN" sz="2700" dirty="0"/>
              <a:t>28. Certificate in Community Radio Technology (CCRT-23)     </a:t>
            </a:r>
          </a:p>
          <a:p>
            <a:pPr algn="just">
              <a:buNone/>
            </a:pPr>
            <a:r>
              <a:rPr lang="en-IN" sz="2700" dirty="0"/>
              <a:t>29. Certificate in Data Science &amp; Applications (CDSA-23)     </a:t>
            </a:r>
          </a:p>
          <a:p>
            <a:pPr algn="just">
              <a:buNone/>
            </a:pPr>
            <a:r>
              <a:rPr lang="en-IN" sz="2700" dirty="0"/>
              <a:t>30. Certificate course in Development Studies (CCDS-21)     </a:t>
            </a:r>
          </a:p>
          <a:p>
            <a:pPr algn="just">
              <a:buNone/>
            </a:pPr>
            <a:r>
              <a:rPr lang="en-IN" sz="2700" dirty="0"/>
              <a:t>31. Certificate in Organic Farming (COF-17)       </a:t>
            </a:r>
          </a:p>
          <a:p>
            <a:pPr algn="just">
              <a:buNone/>
            </a:pPr>
            <a:endParaRPr lang="en-IN" dirty="0"/>
          </a:p>
        </p:txBody>
      </p:sp>
    </p:spTree>
    <p:extLst>
      <p:ext uri="{BB962C8B-B14F-4D97-AF65-F5344CB8AC3E}">
        <p14:creationId xmlns:p14="http://schemas.microsoft.com/office/powerpoint/2010/main" val="985587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1" y="737927"/>
            <a:ext cx="9601196" cy="302651"/>
          </a:xfrm>
        </p:spPr>
        <p:txBody>
          <a:bodyPr>
            <a:noAutofit/>
          </a:bodyPr>
          <a:lstStyle/>
          <a:p>
            <a:pPr algn="ct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New Educational and Communication Technologies Being Used</a:t>
            </a:r>
            <a:endParaRPr lang="en-IN" sz="2800" dirty="0"/>
          </a:p>
        </p:txBody>
      </p:sp>
      <p:sp>
        <p:nvSpPr>
          <p:cNvPr id="6" name="Content Placeholder 5"/>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srcRect/>
          <a:stretch>
            <a:fillRect/>
          </a:stretch>
        </p:blipFill>
        <p:spPr bwMode="auto">
          <a:xfrm>
            <a:off x="8901193" y="1707460"/>
            <a:ext cx="1727515" cy="854822"/>
          </a:xfrm>
          <a:prstGeom prst="rect">
            <a:avLst/>
          </a:prstGeom>
          <a:noFill/>
          <a:ln w="9525">
            <a:noFill/>
            <a:miter lim="800000"/>
            <a:headEnd/>
            <a:tailEnd/>
          </a:ln>
          <a:effectLst/>
        </p:spPr>
      </p:pic>
      <p:pic>
        <p:nvPicPr>
          <p:cNvPr id="1033" name="Picture 9"/>
          <p:cNvPicPr>
            <a:picLocks noChangeAspect="1" noChangeArrowheads="1"/>
          </p:cNvPicPr>
          <p:nvPr/>
        </p:nvPicPr>
        <p:blipFill>
          <a:blip r:embed="rId3"/>
          <a:srcRect l="9414" t="12714" r="9346" b="13967"/>
          <a:stretch/>
        </p:blipFill>
        <p:spPr bwMode="auto">
          <a:xfrm>
            <a:off x="6040958" y="1566449"/>
            <a:ext cx="2383030" cy="1051896"/>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5548100" y="4995613"/>
            <a:ext cx="1864946" cy="880255"/>
          </a:xfrm>
          <a:prstGeom prst="rect">
            <a:avLst/>
          </a:prstGeom>
          <a:noFill/>
          <a:ln w="9525">
            <a:noFill/>
            <a:miter lim="800000"/>
            <a:headEnd/>
            <a:tailEnd/>
          </a:ln>
          <a:effectLst/>
        </p:spPr>
      </p:pic>
      <p:sp>
        <p:nvSpPr>
          <p:cNvPr id="9" name="Rectangle 8"/>
          <p:cNvSpPr/>
          <p:nvPr/>
        </p:nvSpPr>
        <p:spPr>
          <a:xfrm>
            <a:off x="8178800" y="4939580"/>
            <a:ext cx="2336800" cy="882714"/>
          </a:xfrm>
          <a:prstGeom prst="rect">
            <a:avLst/>
          </a:prstGeom>
          <a:solidFill>
            <a:srgbClr val="FFFE0E"/>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2400" b="1" dirty="0">
                <a:solidFill>
                  <a:srgbClr val="0000FF"/>
                </a:solidFill>
                <a:latin typeface="Garamond" panose="02020404030301010803" pitchFamily="18" charset="0"/>
              </a:rPr>
              <a:t>Digitized SLMs</a:t>
            </a:r>
          </a:p>
          <a:p>
            <a:pPr algn="ctr"/>
            <a:r>
              <a:rPr lang="en-IN" sz="1600" b="1" dirty="0">
                <a:solidFill>
                  <a:srgbClr val="0000FF"/>
                </a:solidFill>
                <a:latin typeface="Garamond" panose="02020404030301010803" pitchFamily="18" charset="0"/>
                <a:hlinkClick r:id="rId5">
                  <a:extLst>
                    <a:ext uri="{A12FA001-AC4F-418D-AE19-62706E023703}">
                      <ahyp:hlinkClr xmlns:ahyp="http://schemas.microsoft.com/office/drawing/2018/hyperlinkcolor" val="tx"/>
                    </a:ext>
                  </a:extLst>
                </a:hlinkClick>
              </a:rPr>
              <a:t>https://uou.ac.in/programmes</a:t>
            </a:r>
            <a:endParaRPr lang="en-IN" sz="1600" b="1" dirty="0">
              <a:solidFill>
                <a:srgbClr val="0000FF"/>
              </a:solidFill>
              <a:latin typeface="Garamond" panose="02020404030301010803" pitchFamily="18" charset="0"/>
            </a:endParaRPr>
          </a:p>
        </p:txBody>
      </p:sp>
      <p:pic>
        <p:nvPicPr>
          <p:cNvPr id="1036" name="Picture 12"/>
          <p:cNvPicPr>
            <a:picLocks noChangeAspect="1" noChangeArrowheads="1"/>
          </p:cNvPicPr>
          <p:nvPr/>
        </p:nvPicPr>
        <p:blipFill>
          <a:blip r:embed="rId6"/>
          <a:srcRect/>
          <a:stretch>
            <a:fillRect/>
          </a:stretch>
        </p:blipFill>
        <p:spPr bwMode="auto">
          <a:xfrm>
            <a:off x="8986053" y="2984959"/>
            <a:ext cx="1557797" cy="1557797"/>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CE0317D0-8992-7B80-94FC-00C5BF0A983A}"/>
              </a:ext>
            </a:extLst>
          </p:cNvPr>
          <p:cNvPicPr>
            <a:picLocks noChangeAspect="1"/>
          </p:cNvPicPr>
          <p:nvPr/>
        </p:nvPicPr>
        <p:blipFill>
          <a:blip r:embed="rId7"/>
          <a:srcRect l="21667" t="37355" r="49166" b="38661"/>
          <a:stretch/>
        </p:blipFill>
        <p:spPr>
          <a:xfrm>
            <a:off x="5851592" y="2984959"/>
            <a:ext cx="2761762" cy="1277425"/>
          </a:xfrm>
          <a:prstGeom prst="rect">
            <a:avLst/>
          </a:prstGeom>
        </p:spPr>
      </p:pic>
      <p:pic>
        <p:nvPicPr>
          <p:cNvPr id="5" name="Picture 2" descr="Complete VC &amp; Virtual School.png">
            <a:extLst>
              <a:ext uri="{FF2B5EF4-FFF2-40B4-BE49-F238E27FC236}">
                <a16:creationId xmlns:a16="http://schemas.microsoft.com/office/drawing/2014/main" id="{098BC155-A01F-B117-2043-04164263C4C2}"/>
              </a:ext>
            </a:extLst>
          </p:cNvPr>
          <p:cNvPicPr>
            <a:picLocks noChangeAspect="1" noChangeArrowheads="1"/>
          </p:cNvPicPr>
          <p:nvPr/>
        </p:nvPicPr>
        <p:blipFill>
          <a:blip r:embed="rId8"/>
          <a:srcRect/>
          <a:stretch>
            <a:fillRect/>
          </a:stretch>
        </p:blipFill>
        <p:spPr bwMode="auto">
          <a:xfrm>
            <a:off x="609600" y="1566448"/>
            <a:ext cx="4869293" cy="4309419"/>
          </a:xfrm>
          <a:prstGeom prst="rect">
            <a:avLst/>
          </a:prstGeom>
          <a:noFill/>
        </p:spPr>
      </p:pic>
    </p:spTree>
    <p:extLst>
      <p:ext uri="{BB962C8B-B14F-4D97-AF65-F5344CB8AC3E}">
        <p14:creationId xmlns:p14="http://schemas.microsoft.com/office/powerpoint/2010/main" val="5020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
                                        </p:tgtEl>
                                        <p:attrNameLst>
                                          <p:attrName>r</p:attrName>
                                        </p:attrNameLst>
                                      </p:cBhvr>
                                    </p:animRot>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62370"/>
            <a:ext cx="9908134" cy="912587"/>
          </a:xfrm>
        </p:spPr>
        <p:txBody>
          <a:bodyPr>
            <a:noAutofit/>
          </a:bodyPr>
          <a:lstStyle/>
          <a:p>
            <a:pPr algn="ct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Linkages with other Institutions (National &amp; International, give details)</a:t>
            </a:r>
            <a:endParaRPr lang="en-IN"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1295401" y="1690255"/>
            <a:ext cx="9601196" cy="4185613"/>
          </a:xfrm>
        </p:spPr>
        <p:txBody>
          <a:bodyPr/>
          <a:lstStyle/>
          <a:p>
            <a:pPr marL="0" indent="0">
              <a:buNone/>
            </a:pPr>
            <a:r>
              <a:rPr lang="en-IN" b="1" dirty="0"/>
              <a:t>Linkages with other Institutions</a:t>
            </a:r>
          </a:p>
          <a:p>
            <a:pPr marL="0" indent="0">
              <a:buNone/>
            </a:pPr>
            <a:endParaRPr lang="en-IN" b="1" dirty="0"/>
          </a:p>
          <a:p>
            <a:pPr marL="0" indent="0">
              <a:buNone/>
            </a:pPr>
            <a:r>
              <a:rPr lang="en-IN" b="1" dirty="0">
                <a:solidFill>
                  <a:srgbClr val="FF0000"/>
                </a:solidFill>
                <a:hlinkClick r:id="rId2"/>
              </a:rPr>
              <a:t>https://uou.ac.in/downloads/12b/MOUs/All%20MOUs%20UOU.pdf</a:t>
            </a:r>
            <a:r>
              <a:rPr lang="en-IN" b="1" dirty="0">
                <a:solidFill>
                  <a:srgbClr val="FF0000"/>
                </a:solidFill>
              </a:rPr>
              <a:t> </a:t>
            </a:r>
            <a:endParaRPr lang="en-IN" dirty="0">
              <a:solidFill>
                <a:srgbClr val="FF0000"/>
              </a:solidFill>
            </a:endParaRPr>
          </a:p>
        </p:txBody>
      </p:sp>
    </p:spTree>
    <p:extLst>
      <p:ext uri="{BB962C8B-B14F-4D97-AF65-F5344CB8AC3E}">
        <p14:creationId xmlns:p14="http://schemas.microsoft.com/office/powerpoint/2010/main" val="2551736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https://encrypted-tbn0.gstatic.com/images?q=tbn:ANd9GcTh9RSkpON6Vk5oDMc3zZqe2PDQPMjY-1UPnIONSMHN&amp;s"/>
          <p:cNvPicPr>
            <a:picLocks noChangeAspect="1" noChangeArrowheads="1"/>
          </p:cNvPicPr>
          <p:nvPr/>
        </p:nvPicPr>
        <p:blipFill>
          <a:blip r:embed="rId2"/>
          <a:srcRect/>
          <a:stretch>
            <a:fillRect/>
          </a:stretch>
        </p:blipFill>
        <p:spPr bwMode="auto">
          <a:xfrm>
            <a:off x="7882842" y="2668743"/>
            <a:ext cx="3420627" cy="794469"/>
          </a:xfrm>
          <a:prstGeom prst="rect">
            <a:avLst/>
          </a:prstGeom>
          <a:noFill/>
        </p:spPr>
      </p:pic>
      <p:sp>
        <p:nvSpPr>
          <p:cNvPr id="15" name="object 32">
            <a:extLst>
              <a:ext uri="{FF2B5EF4-FFF2-40B4-BE49-F238E27FC236}">
                <a16:creationId xmlns:a16="http://schemas.microsoft.com/office/drawing/2014/main" id="{590F0E2F-1000-49DE-808D-2DD19F5F3A2F}"/>
              </a:ext>
            </a:extLst>
          </p:cNvPr>
          <p:cNvSpPr/>
          <p:nvPr/>
        </p:nvSpPr>
        <p:spPr>
          <a:xfrm>
            <a:off x="5994400" y="1986936"/>
            <a:ext cx="0" cy="4511040"/>
          </a:xfrm>
          <a:custGeom>
            <a:avLst/>
            <a:gdLst/>
            <a:ahLst/>
            <a:cxnLst/>
            <a:rect l="l" t="t" r="r" b="b"/>
            <a:pathLst>
              <a:path h="4481195">
                <a:moveTo>
                  <a:pt x="0" y="0"/>
                </a:moveTo>
                <a:lnTo>
                  <a:pt x="0" y="4480623"/>
                </a:lnTo>
              </a:path>
            </a:pathLst>
          </a:custGeom>
          <a:ln w="19050">
            <a:solidFill>
              <a:srgbClr val="0430EC"/>
            </a:solidFill>
          </a:ln>
        </p:spPr>
        <p:txBody>
          <a:bodyPr wrap="square" lIns="0" tIns="0" rIns="0" bIns="0" rtlCol="0"/>
          <a:lstStyle/>
          <a:p>
            <a:pPr defTabSz="914377">
              <a:defRPr/>
            </a:pPr>
            <a:endParaRPr sz="2400">
              <a:latin typeface="Calibri"/>
            </a:endParaRPr>
          </a:p>
        </p:txBody>
      </p:sp>
      <p:sp>
        <p:nvSpPr>
          <p:cNvPr id="16" name="object 30">
            <a:extLst>
              <a:ext uri="{FF2B5EF4-FFF2-40B4-BE49-F238E27FC236}">
                <a16:creationId xmlns:a16="http://schemas.microsoft.com/office/drawing/2014/main" id="{BC600225-E291-46D6-A161-FF07C92E63B3}"/>
              </a:ext>
            </a:extLst>
          </p:cNvPr>
          <p:cNvSpPr/>
          <p:nvPr/>
        </p:nvSpPr>
        <p:spPr>
          <a:xfrm>
            <a:off x="5230362" y="647018"/>
            <a:ext cx="1481327" cy="1359583"/>
          </a:xfrm>
          <a:prstGeom prst="rect">
            <a:avLst/>
          </a:prstGeom>
          <a:blipFill>
            <a:blip r:embed="rId3" cstate="print"/>
            <a:stretch>
              <a:fillRect/>
            </a:stretch>
          </a:blipFill>
          <a:ln w="19050">
            <a:solidFill>
              <a:srgbClr val="00B050"/>
            </a:solidFill>
            <a:prstDash val="sysDot"/>
          </a:ln>
        </p:spPr>
        <p:txBody>
          <a:bodyPr wrap="square" lIns="0" tIns="0" rIns="0" bIns="0" rtlCol="0"/>
          <a:lstStyle/>
          <a:p>
            <a:pPr defTabSz="914377">
              <a:defRPr/>
            </a:pPr>
            <a:endParaRPr sz="2400">
              <a:latin typeface="Calibri"/>
            </a:endParaRPr>
          </a:p>
        </p:txBody>
      </p:sp>
      <p:pic>
        <p:nvPicPr>
          <p:cNvPr id="14" name="Picture 10"/>
          <p:cNvPicPr>
            <a:picLocks noChangeAspect="1" noChangeArrowheads="1"/>
          </p:cNvPicPr>
          <p:nvPr/>
        </p:nvPicPr>
        <p:blipFill>
          <a:blip r:embed="rId4"/>
          <a:srcRect/>
          <a:stretch>
            <a:fillRect/>
          </a:stretch>
        </p:blipFill>
        <p:spPr bwMode="auto">
          <a:xfrm>
            <a:off x="5933293" y="4692733"/>
            <a:ext cx="4280991" cy="965500"/>
          </a:xfrm>
          <a:prstGeom prst="rect">
            <a:avLst/>
          </a:prstGeom>
          <a:noFill/>
          <a:ln w="9525">
            <a:noFill/>
            <a:miter lim="800000"/>
            <a:headEnd/>
            <a:tailEnd/>
          </a:ln>
          <a:effectLst/>
        </p:spPr>
      </p:pic>
      <p:pic>
        <p:nvPicPr>
          <p:cNvPr id="17" name="Picture 12" descr="Image result for Monash University South Africa logo"/>
          <p:cNvPicPr>
            <a:picLocks noChangeAspect="1" noChangeArrowheads="1"/>
          </p:cNvPicPr>
          <p:nvPr/>
        </p:nvPicPr>
        <p:blipFill>
          <a:blip r:embed="rId5"/>
          <a:srcRect/>
          <a:stretch>
            <a:fillRect/>
          </a:stretch>
        </p:blipFill>
        <p:spPr bwMode="auto">
          <a:xfrm>
            <a:off x="918777" y="2866609"/>
            <a:ext cx="2017009" cy="985756"/>
          </a:xfrm>
          <a:prstGeom prst="rect">
            <a:avLst/>
          </a:prstGeom>
          <a:noFill/>
        </p:spPr>
      </p:pic>
      <p:pic>
        <p:nvPicPr>
          <p:cNvPr id="18" name="Picture 6"/>
          <p:cNvPicPr>
            <a:picLocks noChangeAspect="1" noChangeArrowheads="1"/>
          </p:cNvPicPr>
          <p:nvPr/>
        </p:nvPicPr>
        <p:blipFill>
          <a:blip r:embed="rId6"/>
          <a:srcRect/>
          <a:stretch>
            <a:fillRect/>
          </a:stretch>
        </p:blipFill>
        <p:spPr bwMode="auto">
          <a:xfrm>
            <a:off x="1017479" y="3699502"/>
            <a:ext cx="2983771" cy="739283"/>
          </a:xfrm>
          <a:prstGeom prst="rect">
            <a:avLst/>
          </a:prstGeom>
          <a:noFill/>
          <a:ln w="9525">
            <a:noFill/>
            <a:miter lim="800000"/>
            <a:headEnd/>
            <a:tailEnd/>
          </a:ln>
          <a:effectLst/>
        </p:spPr>
      </p:pic>
      <p:pic>
        <p:nvPicPr>
          <p:cNvPr id="19" name="Picture 7"/>
          <p:cNvPicPr>
            <a:picLocks noChangeAspect="1" noChangeArrowheads="1"/>
          </p:cNvPicPr>
          <p:nvPr/>
        </p:nvPicPr>
        <p:blipFill>
          <a:blip r:embed="rId7"/>
          <a:srcRect/>
          <a:stretch>
            <a:fillRect/>
          </a:stretch>
        </p:blipFill>
        <p:spPr bwMode="auto">
          <a:xfrm>
            <a:off x="786938" y="1940169"/>
            <a:ext cx="855079" cy="835037"/>
          </a:xfrm>
          <a:prstGeom prst="rect">
            <a:avLst/>
          </a:prstGeom>
          <a:noFill/>
          <a:ln w="9525">
            <a:noFill/>
            <a:miter lim="800000"/>
            <a:headEnd/>
            <a:tailEnd/>
          </a:ln>
          <a:effectLst/>
        </p:spPr>
      </p:pic>
      <p:pic>
        <p:nvPicPr>
          <p:cNvPr id="21" name="Picture 15"/>
          <p:cNvPicPr>
            <a:picLocks noChangeAspect="1" noChangeArrowheads="1"/>
          </p:cNvPicPr>
          <p:nvPr/>
        </p:nvPicPr>
        <p:blipFill>
          <a:blip r:embed="rId8"/>
          <a:srcRect/>
          <a:stretch>
            <a:fillRect/>
          </a:stretch>
        </p:blipFill>
        <p:spPr bwMode="auto">
          <a:xfrm>
            <a:off x="2068395" y="5732249"/>
            <a:ext cx="3284557" cy="410570"/>
          </a:xfrm>
          <a:prstGeom prst="rect">
            <a:avLst/>
          </a:prstGeom>
          <a:noFill/>
          <a:ln w="9525">
            <a:noFill/>
            <a:miter lim="800000"/>
            <a:headEnd/>
            <a:tailEnd/>
          </a:ln>
          <a:effectLst/>
        </p:spPr>
      </p:pic>
      <p:pic>
        <p:nvPicPr>
          <p:cNvPr id="22" name="Picture 18"/>
          <p:cNvPicPr>
            <a:picLocks noChangeAspect="1" noChangeArrowheads="1"/>
          </p:cNvPicPr>
          <p:nvPr/>
        </p:nvPicPr>
        <p:blipFill>
          <a:blip r:embed="rId9" cstate="print"/>
          <a:srcRect/>
          <a:stretch>
            <a:fillRect/>
          </a:stretch>
        </p:blipFill>
        <p:spPr bwMode="auto">
          <a:xfrm>
            <a:off x="763758" y="5664992"/>
            <a:ext cx="1043743" cy="434893"/>
          </a:xfrm>
          <a:prstGeom prst="rect">
            <a:avLst/>
          </a:prstGeom>
          <a:noFill/>
          <a:ln w="9525">
            <a:noFill/>
            <a:miter lim="800000"/>
            <a:headEnd/>
            <a:tailEnd/>
          </a:ln>
          <a:effectLst/>
        </p:spPr>
      </p:pic>
      <p:pic>
        <p:nvPicPr>
          <p:cNvPr id="23" name="Picture 27"/>
          <p:cNvPicPr>
            <a:picLocks noChangeAspect="1" noChangeArrowheads="1"/>
          </p:cNvPicPr>
          <p:nvPr/>
        </p:nvPicPr>
        <p:blipFill>
          <a:blip r:embed="rId10"/>
          <a:srcRect/>
          <a:stretch>
            <a:fillRect/>
          </a:stretch>
        </p:blipFill>
        <p:spPr bwMode="auto">
          <a:xfrm>
            <a:off x="6052728" y="3718968"/>
            <a:ext cx="3476627" cy="639379"/>
          </a:xfrm>
          <a:prstGeom prst="rect">
            <a:avLst/>
          </a:prstGeom>
          <a:noFill/>
          <a:ln w="9525">
            <a:noFill/>
            <a:miter lim="800000"/>
            <a:headEnd/>
            <a:tailEnd/>
          </a:ln>
          <a:effectLst/>
        </p:spPr>
      </p:pic>
      <p:pic>
        <p:nvPicPr>
          <p:cNvPr id="24" name="Picture 21"/>
          <p:cNvPicPr>
            <a:picLocks noChangeAspect="1" noChangeArrowheads="1"/>
          </p:cNvPicPr>
          <p:nvPr/>
        </p:nvPicPr>
        <p:blipFill>
          <a:blip r:embed="rId11"/>
          <a:srcRect/>
          <a:stretch>
            <a:fillRect/>
          </a:stretch>
        </p:blipFill>
        <p:spPr bwMode="auto">
          <a:xfrm>
            <a:off x="7668869" y="1219267"/>
            <a:ext cx="1705971" cy="805219"/>
          </a:xfrm>
          <a:prstGeom prst="rect">
            <a:avLst/>
          </a:prstGeom>
          <a:noFill/>
          <a:ln w="9525">
            <a:noFill/>
            <a:miter lim="800000"/>
            <a:headEnd/>
            <a:tailEnd/>
          </a:ln>
          <a:effectLst/>
        </p:spPr>
      </p:pic>
      <p:pic>
        <p:nvPicPr>
          <p:cNvPr id="25" name="Picture 10" descr="INFLIBNET Centre - Wikipedi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72796" y="819712"/>
            <a:ext cx="1078055" cy="14923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NKN_V_Preview"/>
          <p:cNvPicPr>
            <a:picLocks noChangeAspect="1" noChangeArrowheads="1"/>
          </p:cNvPicPr>
          <p:nvPr/>
        </p:nvPicPr>
        <p:blipFill>
          <a:blip r:embed="rId13" cstate="print"/>
          <a:srcRect/>
          <a:stretch>
            <a:fillRect/>
          </a:stretch>
        </p:blipFill>
        <p:spPr bwMode="auto">
          <a:xfrm>
            <a:off x="2163397" y="4524929"/>
            <a:ext cx="1273792" cy="955344"/>
          </a:xfrm>
          <a:prstGeom prst="rect">
            <a:avLst/>
          </a:prstGeom>
          <a:noFill/>
        </p:spPr>
      </p:pic>
      <p:sp>
        <p:nvSpPr>
          <p:cNvPr id="1026" name="AutoShape 2" descr="Image result for ashok leyland logo"/>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400"/>
          </a:p>
        </p:txBody>
      </p:sp>
      <p:pic>
        <p:nvPicPr>
          <p:cNvPr id="27" name="Picture 3"/>
          <p:cNvPicPr>
            <a:picLocks noChangeAspect="1" noChangeArrowheads="1"/>
          </p:cNvPicPr>
          <p:nvPr/>
        </p:nvPicPr>
        <p:blipFill>
          <a:blip r:embed="rId14"/>
          <a:srcRect/>
          <a:stretch>
            <a:fillRect/>
          </a:stretch>
        </p:blipFill>
        <p:spPr bwMode="auto">
          <a:xfrm>
            <a:off x="1138740" y="4524929"/>
            <a:ext cx="812380" cy="1005421"/>
          </a:xfrm>
          <a:prstGeom prst="rect">
            <a:avLst/>
          </a:prstGeom>
          <a:noFill/>
          <a:ln w="9525">
            <a:noFill/>
            <a:miter lim="800000"/>
            <a:headEnd/>
            <a:tailEnd/>
          </a:ln>
          <a:effectLst/>
        </p:spPr>
      </p:pic>
      <p:pic>
        <p:nvPicPr>
          <p:cNvPr id="28" name="Picture 6"/>
          <p:cNvPicPr>
            <a:picLocks noChangeAspect="1" noChangeArrowheads="1"/>
          </p:cNvPicPr>
          <p:nvPr/>
        </p:nvPicPr>
        <p:blipFill>
          <a:blip r:embed="rId15"/>
          <a:srcRect/>
          <a:stretch>
            <a:fillRect/>
          </a:stretch>
        </p:blipFill>
        <p:spPr bwMode="auto">
          <a:xfrm>
            <a:off x="3452533" y="1064082"/>
            <a:ext cx="1540113" cy="1255595"/>
          </a:xfrm>
          <a:prstGeom prst="rect">
            <a:avLst/>
          </a:prstGeom>
          <a:noFill/>
          <a:ln w="9525">
            <a:noFill/>
            <a:miter lim="800000"/>
            <a:headEnd/>
            <a:tailEnd/>
          </a:ln>
          <a:effectLst/>
        </p:spPr>
      </p:pic>
      <p:pic>
        <p:nvPicPr>
          <p:cNvPr id="29" name="Picture 9"/>
          <p:cNvPicPr>
            <a:picLocks noChangeAspect="1" noChangeArrowheads="1"/>
          </p:cNvPicPr>
          <p:nvPr/>
        </p:nvPicPr>
        <p:blipFill>
          <a:blip r:embed="rId16" cstate="print"/>
          <a:srcRect/>
          <a:stretch>
            <a:fillRect/>
          </a:stretch>
        </p:blipFill>
        <p:spPr bwMode="auto">
          <a:xfrm>
            <a:off x="10711155" y="4870026"/>
            <a:ext cx="684691" cy="684691"/>
          </a:xfrm>
          <a:prstGeom prst="rect">
            <a:avLst/>
          </a:prstGeom>
          <a:noFill/>
          <a:ln w="9525">
            <a:noFill/>
            <a:miter lim="800000"/>
            <a:headEnd/>
            <a:tailEnd/>
          </a:ln>
          <a:effectLst/>
        </p:spPr>
      </p:pic>
      <p:pic>
        <p:nvPicPr>
          <p:cNvPr id="30" name="Picture 12"/>
          <p:cNvPicPr>
            <a:picLocks noChangeAspect="1" noChangeArrowheads="1"/>
          </p:cNvPicPr>
          <p:nvPr/>
        </p:nvPicPr>
        <p:blipFill>
          <a:blip r:embed="rId17"/>
          <a:srcRect/>
          <a:stretch>
            <a:fillRect/>
          </a:stretch>
        </p:blipFill>
        <p:spPr bwMode="auto">
          <a:xfrm>
            <a:off x="8941404" y="5703747"/>
            <a:ext cx="2570328" cy="543623"/>
          </a:xfrm>
          <a:prstGeom prst="rect">
            <a:avLst/>
          </a:prstGeom>
          <a:noFill/>
          <a:ln w="9525">
            <a:noFill/>
            <a:miter lim="800000"/>
            <a:headEnd/>
            <a:tailEnd/>
          </a:ln>
          <a:effectLst/>
        </p:spPr>
      </p:pic>
      <p:pic>
        <p:nvPicPr>
          <p:cNvPr id="31" name="Picture 15"/>
          <p:cNvPicPr>
            <a:picLocks noChangeAspect="1" noChangeArrowheads="1"/>
          </p:cNvPicPr>
          <p:nvPr/>
        </p:nvPicPr>
        <p:blipFill>
          <a:blip r:embed="rId18"/>
          <a:srcRect/>
          <a:stretch>
            <a:fillRect/>
          </a:stretch>
        </p:blipFill>
        <p:spPr bwMode="auto">
          <a:xfrm>
            <a:off x="10789037" y="3542876"/>
            <a:ext cx="928240" cy="928240"/>
          </a:xfrm>
          <a:prstGeom prst="rect">
            <a:avLst/>
          </a:prstGeom>
          <a:noFill/>
          <a:ln w="9525">
            <a:noFill/>
            <a:miter lim="800000"/>
            <a:headEnd/>
            <a:tailEnd/>
          </a:ln>
          <a:effectLst/>
        </p:spPr>
      </p:pic>
      <p:pic>
        <p:nvPicPr>
          <p:cNvPr id="32" name="Picture 18"/>
          <p:cNvPicPr>
            <a:picLocks noChangeAspect="1" noChangeArrowheads="1"/>
          </p:cNvPicPr>
          <p:nvPr/>
        </p:nvPicPr>
        <p:blipFill>
          <a:blip r:embed="rId19"/>
          <a:srcRect/>
          <a:stretch>
            <a:fillRect/>
          </a:stretch>
        </p:blipFill>
        <p:spPr bwMode="auto">
          <a:xfrm>
            <a:off x="4572001" y="2616201"/>
            <a:ext cx="1061327" cy="1061327"/>
          </a:xfrm>
          <a:prstGeom prst="rect">
            <a:avLst/>
          </a:prstGeom>
          <a:noFill/>
          <a:ln w="9525">
            <a:noFill/>
            <a:miter lim="800000"/>
            <a:headEnd/>
            <a:tailEnd/>
          </a:ln>
          <a:effectLst/>
        </p:spPr>
      </p:pic>
      <p:pic>
        <p:nvPicPr>
          <p:cNvPr id="33" name="Picture 21"/>
          <p:cNvPicPr>
            <a:picLocks noChangeAspect="1" noChangeArrowheads="1"/>
          </p:cNvPicPr>
          <p:nvPr/>
        </p:nvPicPr>
        <p:blipFill>
          <a:blip r:embed="rId20" cstate="print"/>
          <a:srcRect/>
          <a:stretch>
            <a:fillRect/>
          </a:stretch>
        </p:blipFill>
        <p:spPr bwMode="auto">
          <a:xfrm>
            <a:off x="2227809" y="1429711"/>
            <a:ext cx="875363" cy="991525"/>
          </a:xfrm>
          <a:prstGeom prst="rect">
            <a:avLst/>
          </a:prstGeom>
          <a:noFill/>
          <a:ln w="9525">
            <a:noFill/>
            <a:miter lim="800000"/>
            <a:headEnd/>
            <a:tailEnd/>
          </a:ln>
          <a:effectLst/>
        </p:spPr>
      </p:pic>
      <p:pic>
        <p:nvPicPr>
          <p:cNvPr id="34" name="Picture 24"/>
          <p:cNvPicPr>
            <a:picLocks noChangeAspect="1" noChangeArrowheads="1"/>
          </p:cNvPicPr>
          <p:nvPr/>
        </p:nvPicPr>
        <p:blipFill>
          <a:blip r:embed="rId21"/>
          <a:srcRect/>
          <a:stretch>
            <a:fillRect/>
          </a:stretch>
        </p:blipFill>
        <p:spPr bwMode="auto">
          <a:xfrm>
            <a:off x="6428673" y="2345071"/>
            <a:ext cx="1197805" cy="1197805"/>
          </a:xfrm>
          <a:prstGeom prst="rect">
            <a:avLst/>
          </a:prstGeom>
          <a:noFill/>
          <a:ln w="9525">
            <a:noFill/>
            <a:miter lim="800000"/>
            <a:headEnd/>
            <a:tailEnd/>
          </a:ln>
          <a:effectLst/>
        </p:spPr>
      </p:pic>
      <p:pic>
        <p:nvPicPr>
          <p:cNvPr id="36" name="Picture 3"/>
          <p:cNvPicPr>
            <a:picLocks noChangeAspect="1" noChangeArrowheads="1"/>
          </p:cNvPicPr>
          <p:nvPr/>
        </p:nvPicPr>
        <p:blipFill>
          <a:blip r:embed="rId22"/>
          <a:srcRect/>
          <a:stretch>
            <a:fillRect/>
          </a:stretch>
        </p:blipFill>
        <p:spPr bwMode="auto">
          <a:xfrm>
            <a:off x="4465669" y="4038600"/>
            <a:ext cx="1240304" cy="1308267"/>
          </a:xfrm>
          <a:prstGeom prst="rect">
            <a:avLst/>
          </a:prstGeom>
          <a:noFill/>
          <a:ln w="9525">
            <a:noFill/>
            <a:miter lim="800000"/>
            <a:headEnd/>
            <a:tailEnd/>
          </a:ln>
          <a:effectLst/>
        </p:spPr>
      </p:pic>
      <p:pic>
        <p:nvPicPr>
          <p:cNvPr id="35" name="Picture 10" descr="Welcome to RFR Foundation, Nagpur – Research for resurgenc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46148" y="5628755"/>
            <a:ext cx="2856931" cy="754231"/>
          </a:xfrm>
          <a:prstGeom prst="rect">
            <a:avLst/>
          </a:prstGeom>
          <a:noFill/>
          <a:extLst>
            <a:ext uri="{909E8E84-426E-40DD-AFC4-6F175D3DCCD1}">
              <a14:hiddenFill xmlns:a14="http://schemas.microsoft.com/office/drawing/2010/main">
                <a:solidFill>
                  <a:srgbClr val="FFFFFF"/>
                </a:solidFill>
              </a14:hiddenFill>
            </a:ext>
          </a:extLst>
        </p:spPr>
      </p:pic>
      <p:sp>
        <p:nvSpPr>
          <p:cNvPr id="36866" name="AutoShape 2" descr="Image result for cemca logo"/>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400"/>
          </a:p>
        </p:txBody>
      </p:sp>
      <p:pic>
        <p:nvPicPr>
          <p:cNvPr id="36867" name="Picture 3"/>
          <p:cNvPicPr>
            <a:picLocks noChangeAspect="1" noChangeArrowheads="1"/>
          </p:cNvPicPr>
          <p:nvPr/>
        </p:nvPicPr>
        <p:blipFill>
          <a:blip r:embed="rId24"/>
          <a:srcRect/>
          <a:stretch>
            <a:fillRect/>
          </a:stretch>
        </p:blipFill>
        <p:spPr bwMode="auto">
          <a:xfrm>
            <a:off x="9593156" y="3426210"/>
            <a:ext cx="1266825" cy="1266825"/>
          </a:xfrm>
          <a:prstGeom prst="rect">
            <a:avLst/>
          </a:prstGeom>
          <a:noFill/>
          <a:ln w="9525">
            <a:noFill/>
            <a:miter lim="800000"/>
            <a:headEnd/>
            <a:tailEnd/>
          </a:ln>
          <a:effectLst/>
        </p:spPr>
      </p:pic>
      <p:pic>
        <p:nvPicPr>
          <p:cNvPr id="20" name="Picture 10"/>
          <p:cNvPicPr>
            <a:picLocks noChangeAspect="1" noChangeArrowheads="1"/>
          </p:cNvPicPr>
          <p:nvPr/>
        </p:nvPicPr>
        <p:blipFill>
          <a:blip r:embed="rId25"/>
          <a:srcRect/>
          <a:stretch>
            <a:fillRect/>
          </a:stretch>
        </p:blipFill>
        <p:spPr bwMode="auto">
          <a:xfrm>
            <a:off x="2574693" y="2690539"/>
            <a:ext cx="1724993" cy="1058973"/>
          </a:xfrm>
          <a:prstGeom prst="rect">
            <a:avLst/>
          </a:prstGeom>
          <a:noFill/>
          <a:ln w="9525">
            <a:noFill/>
            <a:miter lim="800000"/>
            <a:headEnd/>
            <a:tailEnd/>
          </a:ln>
          <a:effectLst/>
        </p:spPr>
      </p:pic>
      <p:sp>
        <p:nvSpPr>
          <p:cNvPr id="37" name="Title 1"/>
          <p:cNvSpPr txBox="1">
            <a:spLocks/>
          </p:cNvSpPr>
          <p:nvPr/>
        </p:nvSpPr>
        <p:spPr>
          <a:xfrm>
            <a:off x="1452304" y="344213"/>
            <a:ext cx="9601196" cy="70812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0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Linkages with other Institutions (National &amp; International, give details)</a:t>
            </a:r>
            <a:endParaRPr lang="en-IN" sz="30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pic>
        <p:nvPicPr>
          <p:cNvPr id="4" name="Picture 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496490" y="4471116"/>
            <a:ext cx="930628" cy="864330"/>
          </a:xfrm>
          <a:prstGeom prst="rect">
            <a:avLst/>
          </a:prstGeom>
        </p:spPr>
      </p:pic>
      <p:pic>
        <p:nvPicPr>
          <p:cNvPr id="5" name="Picture 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700982" y="1653471"/>
            <a:ext cx="1158999" cy="891886"/>
          </a:xfrm>
          <a:prstGeom prst="rect">
            <a:avLst/>
          </a:prstGeom>
        </p:spPr>
      </p:pic>
    </p:spTree>
    <p:extLst>
      <p:ext uri="{BB962C8B-B14F-4D97-AF65-F5344CB8AC3E}">
        <p14:creationId xmlns:p14="http://schemas.microsoft.com/office/powerpoint/2010/main" val="286302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4"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4"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4"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ppt_x"/>
                                          </p:val>
                                        </p:tav>
                                        <p:tav tm="100000">
                                          <p:val>
                                            <p:strVal val="#ppt_x"/>
                                          </p:val>
                                        </p:tav>
                                      </p:tavLst>
                                    </p:anim>
                                    <p:anim calcmode="lin" valueType="num">
                                      <p:cBhvr additive="base">
                                        <p:cTn id="61" dur="500" fill="hold"/>
                                        <p:tgtEl>
                                          <p:spTgt spid="33"/>
                                        </p:tgtEl>
                                        <p:attrNameLst>
                                          <p:attrName>ppt_y</p:attrName>
                                        </p:attrNameLst>
                                      </p:cBhvr>
                                      <p:tavLst>
                                        <p:tav tm="0">
                                          <p:val>
                                            <p:strVal val="1+#ppt_h/2"/>
                                          </p:val>
                                        </p:tav>
                                        <p:tav tm="100000">
                                          <p:val>
                                            <p:strVal val="#ppt_y"/>
                                          </p:val>
                                        </p:tav>
                                      </p:tavLst>
                                    </p:anim>
                                  </p:childTnLst>
                                </p:cTn>
                              </p:par>
                            </p:childTnLst>
                          </p:cTn>
                        </p:par>
                        <p:par>
                          <p:cTn id="62" fill="hold">
                            <p:stCondLst>
                              <p:cond delay="5000"/>
                            </p:stCondLst>
                            <p:childTnLst>
                              <p:par>
                                <p:cTn id="63" presetID="2" presetClass="entr" presetSubtype="4"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2" presetClass="entr" presetSubtype="4" fill="hold" nodeType="after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ppt_x"/>
                                          </p:val>
                                        </p:tav>
                                        <p:tav tm="100000">
                                          <p:val>
                                            <p:strVal val="#ppt_x"/>
                                          </p:val>
                                        </p:tav>
                                      </p:tavLst>
                                    </p:anim>
                                    <p:anim calcmode="lin" valueType="num">
                                      <p:cBhvr additive="base">
                                        <p:cTn id="71" dur="500" fill="hold"/>
                                        <p:tgtEl>
                                          <p:spTgt spid="28"/>
                                        </p:tgtEl>
                                        <p:attrNameLst>
                                          <p:attrName>ppt_y</p:attrName>
                                        </p:attrNameLst>
                                      </p:cBhvr>
                                      <p:tavLst>
                                        <p:tav tm="0">
                                          <p:val>
                                            <p:strVal val="1+#ppt_h/2"/>
                                          </p:val>
                                        </p:tav>
                                        <p:tav tm="100000">
                                          <p:val>
                                            <p:strVal val="#ppt_y"/>
                                          </p:val>
                                        </p:tav>
                                      </p:tavLst>
                                    </p:anim>
                                  </p:childTnLst>
                                </p:cTn>
                              </p:par>
                            </p:childTnLst>
                          </p:cTn>
                        </p:par>
                        <p:par>
                          <p:cTn id="72" fill="hold">
                            <p:stCondLst>
                              <p:cond delay="6000"/>
                            </p:stCondLst>
                            <p:childTnLst>
                              <p:par>
                                <p:cTn id="73" presetID="2" presetClass="entr" presetSubtype="4"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childTnLst>
                          </p:cTn>
                        </p:par>
                        <p:par>
                          <p:cTn id="77" fill="hold">
                            <p:stCondLst>
                              <p:cond delay="6500"/>
                            </p:stCondLst>
                            <p:childTnLst>
                              <p:par>
                                <p:cTn id="78" presetID="2" presetClass="entr" presetSubtype="4" fill="hold" nodeType="after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500" fill="hold"/>
                                        <p:tgtEl>
                                          <p:spTgt spid="31"/>
                                        </p:tgtEl>
                                        <p:attrNameLst>
                                          <p:attrName>ppt_x</p:attrName>
                                        </p:attrNameLst>
                                      </p:cBhvr>
                                      <p:tavLst>
                                        <p:tav tm="0">
                                          <p:val>
                                            <p:strVal val="#ppt_x"/>
                                          </p:val>
                                        </p:tav>
                                        <p:tav tm="100000">
                                          <p:val>
                                            <p:strVal val="#ppt_x"/>
                                          </p:val>
                                        </p:tav>
                                      </p:tavLst>
                                    </p:anim>
                                    <p:anim calcmode="lin" valueType="num">
                                      <p:cBhvr additive="base">
                                        <p:cTn id="81" dur="500" fill="hold"/>
                                        <p:tgtEl>
                                          <p:spTgt spid="31"/>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2" presetClass="entr" presetSubtype="4" fill="hold"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par>
                          <p:cTn id="87" fill="hold">
                            <p:stCondLst>
                              <p:cond delay="7500"/>
                            </p:stCondLst>
                            <p:childTnLst>
                              <p:par>
                                <p:cTn id="88" presetID="2" presetClass="entr" presetSubtype="4" fill="hold" nodeType="after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500" fill="hold"/>
                                        <p:tgtEl>
                                          <p:spTgt spid="30"/>
                                        </p:tgtEl>
                                        <p:attrNameLst>
                                          <p:attrName>ppt_x</p:attrName>
                                        </p:attrNameLst>
                                      </p:cBhvr>
                                      <p:tavLst>
                                        <p:tav tm="0">
                                          <p:val>
                                            <p:strVal val="#ppt_x"/>
                                          </p:val>
                                        </p:tav>
                                        <p:tav tm="100000">
                                          <p:val>
                                            <p:strVal val="#ppt_x"/>
                                          </p:val>
                                        </p:tav>
                                      </p:tavLst>
                                    </p:anim>
                                    <p:anim calcmode="lin" valueType="num">
                                      <p:cBhvr additive="base">
                                        <p:cTn id="91" dur="500" fill="hold"/>
                                        <p:tgtEl>
                                          <p:spTgt spid="30"/>
                                        </p:tgtEl>
                                        <p:attrNameLst>
                                          <p:attrName>ppt_y</p:attrName>
                                        </p:attrNameLst>
                                      </p:cBhvr>
                                      <p:tavLst>
                                        <p:tav tm="0">
                                          <p:val>
                                            <p:strVal val="1+#ppt_h/2"/>
                                          </p:val>
                                        </p:tav>
                                        <p:tav tm="100000">
                                          <p:val>
                                            <p:strVal val="#ppt_y"/>
                                          </p:val>
                                        </p:tav>
                                      </p:tavLst>
                                    </p:anim>
                                  </p:childTnLst>
                                </p:cTn>
                              </p:par>
                            </p:childTnLst>
                          </p:cTn>
                        </p:par>
                        <p:par>
                          <p:cTn id="92" fill="hold">
                            <p:stCondLst>
                              <p:cond delay="8000"/>
                            </p:stCondLst>
                            <p:childTnLst>
                              <p:par>
                                <p:cTn id="93" presetID="2" presetClass="entr" presetSubtype="4" fill="hold" nodeType="after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500" fill="hold"/>
                                        <p:tgtEl>
                                          <p:spTgt spid="35"/>
                                        </p:tgtEl>
                                        <p:attrNameLst>
                                          <p:attrName>ppt_x</p:attrName>
                                        </p:attrNameLst>
                                      </p:cBhvr>
                                      <p:tavLst>
                                        <p:tav tm="0">
                                          <p:val>
                                            <p:strVal val="#ppt_x"/>
                                          </p:val>
                                        </p:tav>
                                        <p:tav tm="100000">
                                          <p:val>
                                            <p:strVal val="#ppt_x"/>
                                          </p:val>
                                        </p:tav>
                                      </p:tavLst>
                                    </p:anim>
                                    <p:anim calcmode="lin" valueType="num">
                                      <p:cBhvr additive="base">
                                        <p:cTn id="96" dur="500" fill="hold"/>
                                        <p:tgtEl>
                                          <p:spTgt spid="35"/>
                                        </p:tgtEl>
                                        <p:attrNameLst>
                                          <p:attrName>ppt_y</p:attrName>
                                        </p:attrNameLst>
                                      </p:cBhvr>
                                      <p:tavLst>
                                        <p:tav tm="0">
                                          <p:val>
                                            <p:strVal val="1+#ppt_h/2"/>
                                          </p:val>
                                        </p:tav>
                                        <p:tav tm="100000">
                                          <p:val>
                                            <p:strVal val="#ppt_y"/>
                                          </p:val>
                                        </p:tav>
                                      </p:tavLst>
                                    </p:anim>
                                  </p:childTnLst>
                                </p:cTn>
                              </p:par>
                            </p:childTnLst>
                          </p:cTn>
                        </p:par>
                        <p:par>
                          <p:cTn id="97" fill="hold">
                            <p:stCondLst>
                              <p:cond delay="8500"/>
                            </p:stCondLst>
                            <p:childTnLst>
                              <p:par>
                                <p:cTn id="98" presetID="2" presetClass="entr" presetSubtype="4" fill="hold"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500" fill="hold"/>
                                        <p:tgtEl>
                                          <p:spTgt spid="27"/>
                                        </p:tgtEl>
                                        <p:attrNameLst>
                                          <p:attrName>ppt_x</p:attrName>
                                        </p:attrNameLst>
                                      </p:cBhvr>
                                      <p:tavLst>
                                        <p:tav tm="0">
                                          <p:val>
                                            <p:strVal val="#ppt_x"/>
                                          </p:val>
                                        </p:tav>
                                        <p:tav tm="100000">
                                          <p:val>
                                            <p:strVal val="#ppt_x"/>
                                          </p:val>
                                        </p:tav>
                                      </p:tavLst>
                                    </p:anim>
                                    <p:anim calcmode="lin" valueType="num">
                                      <p:cBhvr additive="base">
                                        <p:cTn id="101" dur="500" fill="hold"/>
                                        <p:tgtEl>
                                          <p:spTgt spid="27"/>
                                        </p:tgtEl>
                                        <p:attrNameLst>
                                          <p:attrName>ppt_y</p:attrName>
                                        </p:attrNameLst>
                                      </p:cBhvr>
                                      <p:tavLst>
                                        <p:tav tm="0">
                                          <p:val>
                                            <p:strVal val="1+#ppt_h/2"/>
                                          </p:val>
                                        </p:tav>
                                        <p:tav tm="100000">
                                          <p:val>
                                            <p:strVal val="#ppt_y"/>
                                          </p:val>
                                        </p:tav>
                                      </p:tavLst>
                                    </p:anim>
                                  </p:childTnLst>
                                </p:cTn>
                              </p:par>
                            </p:childTnLst>
                          </p:cTn>
                        </p:par>
                        <p:par>
                          <p:cTn id="102" fill="hold">
                            <p:stCondLst>
                              <p:cond delay="9000"/>
                            </p:stCondLst>
                            <p:childTnLst>
                              <p:par>
                                <p:cTn id="103" presetID="2" presetClass="entr" presetSubtype="4" fill="hold"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additive="base">
                                        <p:cTn id="105" dur="500" fill="hold"/>
                                        <p:tgtEl>
                                          <p:spTgt spid="26"/>
                                        </p:tgtEl>
                                        <p:attrNameLst>
                                          <p:attrName>ppt_x</p:attrName>
                                        </p:attrNameLst>
                                      </p:cBhvr>
                                      <p:tavLst>
                                        <p:tav tm="0">
                                          <p:val>
                                            <p:strVal val="#ppt_x"/>
                                          </p:val>
                                        </p:tav>
                                        <p:tav tm="100000">
                                          <p:val>
                                            <p:strVal val="#ppt_x"/>
                                          </p:val>
                                        </p:tav>
                                      </p:tavLst>
                                    </p:anim>
                                    <p:anim calcmode="lin" valueType="num">
                                      <p:cBhvr additive="base">
                                        <p:cTn id="106" dur="500" fill="hold"/>
                                        <p:tgtEl>
                                          <p:spTgt spid="26"/>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fill="hold"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additive="base">
                                        <p:cTn id="110" dur="500" fill="hold"/>
                                        <p:tgtEl>
                                          <p:spTgt spid="36"/>
                                        </p:tgtEl>
                                        <p:attrNameLst>
                                          <p:attrName>ppt_x</p:attrName>
                                        </p:attrNameLst>
                                      </p:cBhvr>
                                      <p:tavLst>
                                        <p:tav tm="0">
                                          <p:val>
                                            <p:strVal val="#ppt_x"/>
                                          </p:val>
                                        </p:tav>
                                        <p:tav tm="100000">
                                          <p:val>
                                            <p:strVal val="#ppt_x"/>
                                          </p:val>
                                        </p:tav>
                                      </p:tavLst>
                                    </p:anim>
                                    <p:anim calcmode="lin" valueType="num">
                                      <p:cBhvr additive="base">
                                        <p:cTn id="111" dur="500" fill="hold"/>
                                        <p:tgtEl>
                                          <p:spTgt spid="36"/>
                                        </p:tgtEl>
                                        <p:attrNameLst>
                                          <p:attrName>ppt_y</p:attrName>
                                        </p:attrNameLst>
                                      </p:cBhvr>
                                      <p:tavLst>
                                        <p:tav tm="0">
                                          <p:val>
                                            <p:strVal val="1+#ppt_h/2"/>
                                          </p:val>
                                        </p:tav>
                                        <p:tav tm="100000">
                                          <p:val>
                                            <p:strVal val="#ppt_y"/>
                                          </p:val>
                                        </p:tav>
                                      </p:tavLst>
                                    </p:anim>
                                  </p:childTnLst>
                                </p:cTn>
                              </p:par>
                            </p:childTnLst>
                          </p:cTn>
                        </p:par>
                        <p:par>
                          <p:cTn id="112" fill="hold">
                            <p:stCondLst>
                              <p:cond delay="10000"/>
                            </p:stCondLst>
                            <p:childTnLst>
                              <p:par>
                                <p:cTn id="113" presetID="2" presetClass="entr" presetSubtype="4" fill="hold" nodeType="afterEffect">
                                  <p:stCondLst>
                                    <p:cond delay="0"/>
                                  </p:stCondLst>
                                  <p:childTnLst>
                                    <p:set>
                                      <p:cBhvr>
                                        <p:cTn id="114" dur="1" fill="hold">
                                          <p:stCondLst>
                                            <p:cond delay="0"/>
                                          </p:stCondLst>
                                        </p:cTn>
                                        <p:tgtEl>
                                          <p:spTgt spid="36867"/>
                                        </p:tgtEl>
                                        <p:attrNameLst>
                                          <p:attrName>style.visibility</p:attrName>
                                        </p:attrNameLst>
                                      </p:cBhvr>
                                      <p:to>
                                        <p:strVal val="visible"/>
                                      </p:to>
                                    </p:set>
                                    <p:anim calcmode="lin" valueType="num">
                                      <p:cBhvr additive="base">
                                        <p:cTn id="115" dur="500" fill="hold"/>
                                        <p:tgtEl>
                                          <p:spTgt spid="36867"/>
                                        </p:tgtEl>
                                        <p:attrNameLst>
                                          <p:attrName>ppt_x</p:attrName>
                                        </p:attrNameLst>
                                      </p:cBhvr>
                                      <p:tavLst>
                                        <p:tav tm="0">
                                          <p:val>
                                            <p:strVal val="#ppt_x"/>
                                          </p:val>
                                        </p:tav>
                                        <p:tav tm="100000">
                                          <p:val>
                                            <p:strVal val="#ppt_x"/>
                                          </p:val>
                                        </p:tav>
                                      </p:tavLst>
                                    </p:anim>
                                    <p:anim calcmode="lin" valueType="num">
                                      <p:cBhvr additive="base">
                                        <p:cTn id="116" dur="500" fill="hold"/>
                                        <p:tgtEl>
                                          <p:spTgt spid="36867"/>
                                        </p:tgtEl>
                                        <p:attrNameLst>
                                          <p:attrName>ppt_y</p:attrName>
                                        </p:attrNameLst>
                                      </p:cBhvr>
                                      <p:tavLst>
                                        <p:tav tm="0">
                                          <p:val>
                                            <p:strVal val="1+#ppt_h/2"/>
                                          </p:val>
                                        </p:tav>
                                        <p:tav tm="100000">
                                          <p:val>
                                            <p:strVal val="#ppt_y"/>
                                          </p:val>
                                        </p:tav>
                                      </p:tavLst>
                                    </p:anim>
                                  </p:childTnLst>
                                </p:cTn>
                              </p:par>
                            </p:childTnLst>
                          </p:cTn>
                        </p:par>
                        <p:par>
                          <p:cTn id="117" fill="hold">
                            <p:stCondLst>
                              <p:cond delay="10500"/>
                            </p:stCondLst>
                            <p:childTnLst>
                              <p:par>
                                <p:cTn id="118" presetID="2" presetClass="entr" presetSubtype="4" fill="hold" nodeType="afterEffect">
                                  <p:stCondLst>
                                    <p:cond delay="0"/>
                                  </p:stCondLst>
                                  <p:childTnLst>
                                    <p:set>
                                      <p:cBhvr>
                                        <p:cTn id="119" dur="1" fill="hold">
                                          <p:stCondLst>
                                            <p:cond delay="0"/>
                                          </p:stCondLst>
                                        </p:cTn>
                                        <p:tgtEl>
                                          <p:spTgt spid="4"/>
                                        </p:tgtEl>
                                        <p:attrNameLst>
                                          <p:attrName>style.visibility</p:attrName>
                                        </p:attrNameLst>
                                      </p:cBhvr>
                                      <p:to>
                                        <p:strVal val="visible"/>
                                      </p:to>
                                    </p:set>
                                    <p:anim calcmode="lin" valueType="num">
                                      <p:cBhvr additive="base">
                                        <p:cTn id="120" dur="500" fill="hold"/>
                                        <p:tgtEl>
                                          <p:spTgt spid="4"/>
                                        </p:tgtEl>
                                        <p:attrNameLst>
                                          <p:attrName>ppt_x</p:attrName>
                                        </p:attrNameLst>
                                      </p:cBhvr>
                                      <p:tavLst>
                                        <p:tav tm="0">
                                          <p:val>
                                            <p:strVal val="#ppt_x"/>
                                          </p:val>
                                        </p:tav>
                                        <p:tav tm="100000">
                                          <p:val>
                                            <p:strVal val="#ppt_x"/>
                                          </p:val>
                                        </p:tav>
                                      </p:tavLst>
                                    </p:anim>
                                    <p:anim calcmode="lin" valueType="num">
                                      <p:cBhvr additive="base">
                                        <p:cTn id="121" dur="500" fill="hold"/>
                                        <p:tgtEl>
                                          <p:spTgt spid="4"/>
                                        </p:tgtEl>
                                        <p:attrNameLst>
                                          <p:attrName>ppt_y</p:attrName>
                                        </p:attrNameLst>
                                      </p:cBhvr>
                                      <p:tavLst>
                                        <p:tav tm="0">
                                          <p:val>
                                            <p:strVal val="1+#ppt_h/2"/>
                                          </p:val>
                                        </p:tav>
                                        <p:tav tm="100000">
                                          <p:val>
                                            <p:strVal val="#ppt_y"/>
                                          </p:val>
                                        </p:tav>
                                      </p:tavLst>
                                    </p:anim>
                                  </p:childTnLst>
                                </p:cTn>
                              </p:par>
                            </p:childTnLst>
                          </p:cTn>
                        </p:par>
                        <p:par>
                          <p:cTn id="122" fill="hold">
                            <p:stCondLst>
                              <p:cond delay="11000"/>
                            </p:stCondLst>
                            <p:childTnLst>
                              <p:par>
                                <p:cTn id="123" presetID="2" presetClass="entr" presetSubtype="4" fill="hold" nodeType="afterEffect">
                                  <p:stCondLst>
                                    <p:cond delay="0"/>
                                  </p:stCondLst>
                                  <p:childTnLst>
                                    <p:set>
                                      <p:cBhvr>
                                        <p:cTn id="124" dur="1" fill="hold">
                                          <p:stCondLst>
                                            <p:cond delay="0"/>
                                          </p:stCondLst>
                                        </p:cTn>
                                        <p:tgtEl>
                                          <p:spTgt spid="5"/>
                                        </p:tgtEl>
                                        <p:attrNameLst>
                                          <p:attrName>style.visibility</p:attrName>
                                        </p:attrNameLst>
                                      </p:cBhvr>
                                      <p:to>
                                        <p:strVal val="visible"/>
                                      </p:to>
                                    </p:set>
                                    <p:anim calcmode="lin" valueType="num">
                                      <p:cBhvr additive="base">
                                        <p:cTn id="125" dur="500" fill="hold"/>
                                        <p:tgtEl>
                                          <p:spTgt spid="5"/>
                                        </p:tgtEl>
                                        <p:attrNameLst>
                                          <p:attrName>ppt_x</p:attrName>
                                        </p:attrNameLst>
                                      </p:cBhvr>
                                      <p:tavLst>
                                        <p:tav tm="0">
                                          <p:val>
                                            <p:strVal val="#ppt_x"/>
                                          </p:val>
                                        </p:tav>
                                        <p:tav tm="100000">
                                          <p:val>
                                            <p:strVal val="#ppt_x"/>
                                          </p:val>
                                        </p:tav>
                                      </p:tavLst>
                                    </p:anim>
                                    <p:anim calcmode="lin" valueType="num">
                                      <p:cBhvr additive="base">
                                        <p:cTn id="1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449504"/>
          </a:xfrm>
        </p:spPr>
        <p:txBody>
          <a:bodyPr anchor="ctr">
            <a:normAutofit fontScale="90000"/>
          </a:bodyPr>
          <a:lstStyle/>
          <a:p>
            <a:pPr algn="ctr"/>
            <a:r>
              <a:rPr lang="en-US" sz="36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Admission Procedure (</a:t>
            </a:r>
            <a:r>
              <a:rPr lang="en-IN" sz="3600" b="1" dirty="0">
                <a:solidFill>
                  <a:srgbClr val="FF0000"/>
                </a:solidFill>
                <a:latin typeface="Kokila" panose="020B0604020202020204" pitchFamily="34" charset="0"/>
                <a:cs typeface="Kokila" panose="020B0604020202020204" pitchFamily="34" charset="0"/>
              </a:rPr>
              <a:t>Online Admission and Related Activities</a:t>
            </a:r>
            <a:r>
              <a:rPr lang="en-IN" sz="3600" b="1" dirty="0">
                <a:solidFill>
                  <a:srgbClr val="FF0000"/>
                </a:solidFill>
              </a:rPr>
              <a:t>)</a:t>
            </a:r>
            <a:br>
              <a:rPr lang="en-IN" sz="2133" b="1" dirty="0">
                <a:solidFill>
                  <a:srgbClr val="0070C0"/>
                </a:solidFill>
              </a:rPr>
            </a:br>
            <a:endParaRPr lang="en-IN" sz="2133" b="1" dirty="0">
              <a:solidFill>
                <a:srgbClr val="FF0000"/>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4326712"/>
              </p:ext>
            </p:extLst>
          </p:nvPr>
        </p:nvGraphicFramePr>
        <p:xfrm>
          <a:off x="1895475" y="20240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962025" y="3527956"/>
            <a:ext cx="2581275" cy="268234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IN" sz="2133" b="1" dirty="0">
                <a:solidFill>
                  <a:schemeClr val="tx1"/>
                </a:solidFill>
              </a:rPr>
              <a:t>100%  Online Admission Process  including Payment of Fees</a:t>
            </a:r>
          </a:p>
        </p:txBody>
      </p:sp>
    </p:spTree>
    <p:extLst>
      <p:ext uri="{BB962C8B-B14F-4D97-AF65-F5344CB8AC3E}">
        <p14:creationId xmlns:p14="http://schemas.microsoft.com/office/powerpoint/2010/main" val="1636294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0248-2499-7EAE-5C7F-1228C6A2547B}"/>
              </a:ext>
            </a:extLst>
          </p:cNvPr>
          <p:cNvSpPr>
            <a:spLocks noGrp="1"/>
          </p:cNvSpPr>
          <p:nvPr>
            <p:ph type="title"/>
          </p:nvPr>
        </p:nvSpPr>
        <p:spPr>
          <a:xfrm>
            <a:off x="1529698" y="794126"/>
            <a:ext cx="9207575" cy="335586"/>
          </a:xfrm>
        </p:spPr>
        <p:txBody>
          <a:bodyPr>
            <a:noAutofit/>
          </a:bodyPr>
          <a:lstStyle/>
          <a:p>
            <a:pPr algn="ctr"/>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Fee Structure for the Different Courses Run by the University</a:t>
            </a:r>
            <a:endParaRPr lang="en-IN" sz="3200" dirty="0"/>
          </a:p>
        </p:txBody>
      </p:sp>
      <p:sp>
        <p:nvSpPr>
          <p:cNvPr id="3" name="Content Placeholder 2">
            <a:extLst>
              <a:ext uri="{FF2B5EF4-FFF2-40B4-BE49-F238E27FC236}">
                <a16:creationId xmlns:a16="http://schemas.microsoft.com/office/drawing/2014/main" id="{D13D8703-76D5-C2FC-322D-A0464464E2AC}"/>
              </a:ext>
            </a:extLst>
          </p:cNvPr>
          <p:cNvSpPr>
            <a:spLocks noGrp="1"/>
          </p:cNvSpPr>
          <p:nvPr>
            <p:ph idx="1"/>
          </p:nvPr>
        </p:nvSpPr>
        <p:spPr>
          <a:xfrm>
            <a:off x="1555336" y="1138257"/>
            <a:ext cx="9366900" cy="476898"/>
          </a:xfrm>
        </p:spPr>
        <p:txBody>
          <a:bodyPr>
            <a:normAutofit lnSpcReduction="10000"/>
          </a:bodyPr>
          <a:lstStyle/>
          <a:p>
            <a:r>
              <a:rPr lang="en-IN" b="1" dirty="0"/>
              <a:t>Master Degree Programmes</a:t>
            </a:r>
          </a:p>
          <a:p>
            <a:pPr marL="0" indent="0">
              <a:buNone/>
            </a:pPr>
            <a:endParaRPr lang="en-IN" dirty="0"/>
          </a:p>
        </p:txBody>
      </p:sp>
      <p:pic>
        <p:nvPicPr>
          <p:cNvPr id="6" name="Picture 5">
            <a:extLst>
              <a:ext uri="{FF2B5EF4-FFF2-40B4-BE49-F238E27FC236}">
                <a16:creationId xmlns:a16="http://schemas.microsoft.com/office/drawing/2014/main" id="{0D680482-0470-E72A-9298-C6C98BEAB9A9}"/>
              </a:ext>
            </a:extLst>
          </p:cNvPr>
          <p:cNvPicPr>
            <a:picLocks noChangeAspect="1"/>
          </p:cNvPicPr>
          <p:nvPr/>
        </p:nvPicPr>
        <p:blipFill>
          <a:blip r:embed="rId2">
            <a:duotone>
              <a:prstClr val="black"/>
              <a:schemeClr val="accent3">
                <a:tint val="45000"/>
                <a:satMod val="400000"/>
              </a:schemeClr>
            </a:duotone>
          </a:blip>
          <a:stretch>
            <a:fillRect/>
          </a:stretch>
        </p:blipFill>
        <p:spPr>
          <a:xfrm>
            <a:off x="831273" y="1773382"/>
            <a:ext cx="10584872" cy="4641273"/>
          </a:xfrm>
          <a:prstGeom prst="rect">
            <a:avLst/>
          </a:prstGeom>
        </p:spPr>
      </p:pic>
    </p:spTree>
    <p:extLst>
      <p:ext uri="{BB962C8B-B14F-4D97-AF65-F5344CB8AC3E}">
        <p14:creationId xmlns:p14="http://schemas.microsoft.com/office/powerpoint/2010/main" val="809558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10CBB-0229-3ECC-F782-F964718DE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3F5FC-76BB-AF50-59B7-20FEECF95814}"/>
              </a:ext>
            </a:extLst>
          </p:cNvPr>
          <p:cNvSpPr>
            <a:spLocks noGrp="1"/>
          </p:cNvSpPr>
          <p:nvPr>
            <p:ph type="title"/>
          </p:nvPr>
        </p:nvSpPr>
        <p:spPr>
          <a:xfrm>
            <a:off x="1261219" y="828309"/>
            <a:ext cx="9601196" cy="335586"/>
          </a:xfrm>
        </p:spPr>
        <p:txBody>
          <a:bodyPr>
            <a:noAutofit/>
          </a:bodyPr>
          <a:lstStyle/>
          <a:p>
            <a:pPr algn="ctr"/>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Fee Structure for the Different Courses Run by the University</a:t>
            </a:r>
            <a:endParaRPr lang="en-IN" sz="3200" dirty="0"/>
          </a:p>
        </p:txBody>
      </p:sp>
      <p:sp>
        <p:nvSpPr>
          <p:cNvPr id="3" name="Content Placeholder 2">
            <a:extLst>
              <a:ext uri="{FF2B5EF4-FFF2-40B4-BE49-F238E27FC236}">
                <a16:creationId xmlns:a16="http://schemas.microsoft.com/office/drawing/2014/main" id="{861C35C2-5C14-2AD8-4FC1-D508CB319C83}"/>
              </a:ext>
            </a:extLst>
          </p:cNvPr>
          <p:cNvSpPr>
            <a:spLocks noGrp="1"/>
          </p:cNvSpPr>
          <p:nvPr>
            <p:ph idx="1"/>
          </p:nvPr>
        </p:nvSpPr>
        <p:spPr>
          <a:xfrm>
            <a:off x="1632247" y="1206625"/>
            <a:ext cx="9324172" cy="425622"/>
          </a:xfrm>
        </p:spPr>
        <p:txBody>
          <a:bodyPr>
            <a:normAutofit fontScale="92500" lnSpcReduction="10000"/>
          </a:bodyPr>
          <a:lstStyle/>
          <a:p>
            <a:r>
              <a:rPr lang="en-IN" b="1" dirty="0"/>
              <a:t>Master Degree Programmes</a:t>
            </a:r>
          </a:p>
          <a:p>
            <a:pPr marL="0" indent="0">
              <a:buNone/>
            </a:pPr>
            <a:endParaRPr lang="en-IN" dirty="0"/>
          </a:p>
        </p:txBody>
      </p:sp>
      <p:pic>
        <p:nvPicPr>
          <p:cNvPr id="6" name="Picture 5">
            <a:extLst>
              <a:ext uri="{FF2B5EF4-FFF2-40B4-BE49-F238E27FC236}">
                <a16:creationId xmlns:a16="http://schemas.microsoft.com/office/drawing/2014/main" id="{3E03DCB5-F44F-0E0E-FB5B-57C57B1D7DA7}"/>
              </a:ext>
            </a:extLst>
          </p:cNvPr>
          <p:cNvPicPr>
            <a:picLocks noChangeAspect="1"/>
          </p:cNvPicPr>
          <p:nvPr/>
        </p:nvPicPr>
        <p:blipFill>
          <a:blip r:embed="rId2">
            <a:duotone>
              <a:prstClr val="black"/>
              <a:schemeClr val="accent3">
                <a:tint val="45000"/>
                <a:satMod val="400000"/>
              </a:schemeClr>
            </a:duotone>
          </a:blip>
          <a:stretch>
            <a:fillRect/>
          </a:stretch>
        </p:blipFill>
        <p:spPr>
          <a:xfrm>
            <a:off x="803565" y="1674977"/>
            <a:ext cx="10612580" cy="4601132"/>
          </a:xfrm>
          <a:prstGeom prst="rect">
            <a:avLst/>
          </a:prstGeom>
        </p:spPr>
      </p:pic>
    </p:spTree>
    <p:extLst>
      <p:ext uri="{BB962C8B-B14F-4D97-AF65-F5344CB8AC3E}">
        <p14:creationId xmlns:p14="http://schemas.microsoft.com/office/powerpoint/2010/main" val="3962851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587D-CC8E-B9AF-A4AE-DA921A31753A}"/>
              </a:ext>
            </a:extLst>
          </p:cNvPr>
          <p:cNvSpPr>
            <a:spLocks noGrp="1"/>
          </p:cNvSpPr>
          <p:nvPr>
            <p:ph type="title"/>
          </p:nvPr>
        </p:nvSpPr>
        <p:spPr>
          <a:xfrm>
            <a:off x="1252674" y="580481"/>
            <a:ext cx="9601196" cy="583432"/>
          </a:xfrm>
        </p:spPr>
        <p:txBody>
          <a:bodyPr>
            <a:noAutofit/>
          </a:bodyPr>
          <a:lstStyle/>
          <a:p>
            <a:pPr algn="ctr"/>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Fee Structure for the Different Courses Run by the University</a:t>
            </a:r>
            <a:endParaRPr lang="en-IN" sz="3200" dirty="0"/>
          </a:p>
        </p:txBody>
      </p:sp>
      <p:sp>
        <p:nvSpPr>
          <p:cNvPr id="3" name="Content Placeholder 2">
            <a:extLst>
              <a:ext uri="{FF2B5EF4-FFF2-40B4-BE49-F238E27FC236}">
                <a16:creationId xmlns:a16="http://schemas.microsoft.com/office/drawing/2014/main" id="{EA529449-D593-5BED-F3A5-36A275B5FBCC}"/>
              </a:ext>
            </a:extLst>
          </p:cNvPr>
          <p:cNvSpPr>
            <a:spLocks noGrp="1"/>
          </p:cNvSpPr>
          <p:nvPr>
            <p:ph idx="1"/>
          </p:nvPr>
        </p:nvSpPr>
        <p:spPr>
          <a:xfrm>
            <a:off x="1657883" y="1360466"/>
            <a:ext cx="8263783" cy="528155"/>
          </a:xfrm>
        </p:spPr>
        <p:txBody>
          <a:bodyPr>
            <a:normAutofit/>
          </a:bodyPr>
          <a:lstStyle/>
          <a:p>
            <a:r>
              <a:rPr lang="en-IN" b="1" dirty="0"/>
              <a:t> </a:t>
            </a:r>
            <a:r>
              <a:rPr lang="en-IN" sz="2400" b="1" dirty="0"/>
              <a:t>Master Degree Programmes</a:t>
            </a:r>
            <a:endParaRPr lang="en-IN" b="1" dirty="0"/>
          </a:p>
          <a:p>
            <a:endParaRPr lang="en-IN" dirty="0"/>
          </a:p>
        </p:txBody>
      </p:sp>
      <p:pic>
        <p:nvPicPr>
          <p:cNvPr id="6" name="Picture 5">
            <a:extLst>
              <a:ext uri="{FF2B5EF4-FFF2-40B4-BE49-F238E27FC236}">
                <a16:creationId xmlns:a16="http://schemas.microsoft.com/office/drawing/2014/main" id="{F3E7455E-6172-035D-C918-850E6278DF26}"/>
              </a:ext>
            </a:extLst>
          </p:cNvPr>
          <p:cNvPicPr>
            <a:picLocks noChangeAspect="1"/>
          </p:cNvPicPr>
          <p:nvPr/>
        </p:nvPicPr>
        <p:blipFill>
          <a:blip r:embed="rId2">
            <a:duotone>
              <a:prstClr val="black"/>
              <a:schemeClr val="accent3">
                <a:tint val="45000"/>
                <a:satMod val="400000"/>
              </a:schemeClr>
            </a:duotone>
          </a:blip>
          <a:stretch>
            <a:fillRect/>
          </a:stretch>
        </p:blipFill>
        <p:spPr>
          <a:xfrm>
            <a:off x="637309" y="1888621"/>
            <a:ext cx="11097491" cy="4388898"/>
          </a:xfrm>
          <a:prstGeom prst="rect">
            <a:avLst/>
          </a:prstGeom>
        </p:spPr>
      </p:pic>
    </p:spTree>
    <p:extLst>
      <p:ext uri="{BB962C8B-B14F-4D97-AF65-F5344CB8AC3E}">
        <p14:creationId xmlns:p14="http://schemas.microsoft.com/office/powerpoint/2010/main" val="3760886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1EED8-0EF5-41B5-230C-8E7CA2894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B11DA-9F01-74A5-4960-40152CA1BA6B}"/>
              </a:ext>
            </a:extLst>
          </p:cNvPr>
          <p:cNvSpPr>
            <a:spLocks noGrp="1"/>
          </p:cNvSpPr>
          <p:nvPr>
            <p:ph type="title"/>
          </p:nvPr>
        </p:nvSpPr>
        <p:spPr>
          <a:xfrm>
            <a:off x="1252673" y="546297"/>
            <a:ext cx="9601196" cy="583432"/>
          </a:xfrm>
        </p:spPr>
        <p:txBody>
          <a:bodyPr>
            <a:noAutofit/>
          </a:bodyPr>
          <a:lstStyle/>
          <a:p>
            <a:pPr algn="ctr"/>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Fee Structure for the Different Courses Run by the University</a:t>
            </a:r>
            <a:endParaRPr lang="en-IN" sz="3200" dirty="0"/>
          </a:p>
        </p:txBody>
      </p:sp>
      <p:sp>
        <p:nvSpPr>
          <p:cNvPr id="3" name="Content Placeholder 2">
            <a:extLst>
              <a:ext uri="{FF2B5EF4-FFF2-40B4-BE49-F238E27FC236}">
                <a16:creationId xmlns:a16="http://schemas.microsoft.com/office/drawing/2014/main" id="{07AA673E-0579-5992-C944-5A711ACF0521}"/>
              </a:ext>
            </a:extLst>
          </p:cNvPr>
          <p:cNvSpPr>
            <a:spLocks noGrp="1"/>
          </p:cNvSpPr>
          <p:nvPr>
            <p:ph idx="1"/>
          </p:nvPr>
        </p:nvSpPr>
        <p:spPr>
          <a:xfrm>
            <a:off x="1580972" y="1351921"/>
            <a:ext cx="9418174" cy="596522"/>
          </a:xfrm>
        </p:spPr>
        <p:txBody>
          <a:bodyPr/>
          <a:lstStyle/>
          <a:p>
            <a:r>
              <a:rPr lang="en-IN" b="1" dirty="0"/>
              <a:t>Master Degree Programmes</a:t>
            </a:r>
          </a:p>
          <a:p>
            <a:endParaRPr lang="en-IN" dirty="0"/>
          </a:p>
        </p:txBody>
      </p:sp>
      <p:pic>
        <p:nvPicPr>
          <p:cNvPr id="5" name="Picture 4">
            <a:extLst>
              <a:ext uri="{FF2B5EF4-FFF2-40B4-BE49-F238E27FC236}">
                <a16:creationId xmlns:a16="http://schemas.microsoft.com/office/drawing/2014/main" id="{2470D069-560B-FC76-5D30-542E97F09ED7}"/>
              </a:ext>
            </a:extLst>
          </p:cNvPr>
          <p:cNvPicPr>
            <a:picLocks noChangeAspect="1"/>
          </p:cNvPicPr>
          <p:nvPr/>
        </p:nvPicPr>
        <p:blipFill>
          <a:blip r:embed="rId2">
            <a:duotone>
              <a:prstClr val="black"/>
              <a:schemeClr val="accent3">
                <a:tint val="45000"/>
                <a:satMod val="400000"/>
              </a:schemeClr>
            </a:duotone>
          </a:blip>
          <a:stretch>
            <a:fillRect/>
          </a:stretch>
        </p:blipFill>
        <p:spPr>
          <a:xfrm>
            <a:off x="665018" y="1801091"/>
            <a:ext cx="10626437" cy="4510612"/>
          </a:xfrm>
          <a:prstGeom prst="rect">
            <a:avLst/>
          </a:prstGeom>
          <a:ln>
            <a:solidFill>
              <a:srgbClr val="00B0F0"/>
            </a:solidFill>
          </a:ln>
        </p:spPr>
      </p:pic>
    </p:spTree>
    <p:extLst>
      <p:ext uri="{BB962C8B-B14F-4D97-AF65-F5344CB8AC3E}">
        <p14:creationId xmlns:p14="http://schemas.microsoft.com/office/powerpoint/2010/main" val="128805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704" y="748146"/>
            <a:ext cx="9178893" cy="618836"/>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About University</a:t>
            </a:r>
            <a:endParaRPr lang="en-IN" dirty="0"/>
          </a:p>
        </p:txBody>
      </p:sp>
      <p:sp>
        <p:nvSpPr>
          <p:cNvPr id="3" name="Content Placeholder 2"/>
          <p:cNvSpPr>
            <a:spLocks noGrp="1"/>
          </p:cNvSpPr>
          <p:nvPr>
            <p:ph idx="1"/>
          </p:nvPr>
        </p:nvSpPr>
        <p:spPr>
          <a:xfrm>
            <a:off x="831272" y="1903047"/>
            <a:ext cx="10958945" cy="4425759"/>
          </a:xfrm>
        </p:spPr>
        <p:txBody>
          <a:bodyPr>
            <a:normAutofit/>
          </a:bodyPr>
          <a:lstStyle/>
          <a:p>
            <a:pPr algn="just"/>
            <a:r>
              <a:rPr lang="en-US" b="1" dirty="0"/>
              <a:t>Area of land registered and its location in the state</a:t>
            </a:r>
            <a:endParaRPr lang="en-US" dirty="0"/>
          </a:p>
          <a:p>
            <a:pPr algn="just"/>
            <a:r>
              <a:rPr lang="en-IN" b="1" dirty="0"/>
              <a:t>Headquarters:  Haldwani , 25 Acres</a:t>
            </a:r>
            <a:endParaRPr lang="en-IN" dirty="0"/>
          </a:p>
          <a:p>
            <a:pPr algn="just"/>
            <a:r>
              <a:rPr lang="en-IN" b="1" dirty="0"/>
              <a:t>Dehradun </a:t>
            </a:r>
            <a:r>
              <a:rPr lang="en-IN" b="1" dirty="0">
                <a:solidFill>
                  <a:schemeClr val="tx1"/>
                </a:solidFill>
              </a:rPr>
              <a:t>Campus: 1.220 Hectare </a:t>
            </a:r>
            <a:endParaRPr lang="en-IN" dirty="0">
              <a:solidFill>
                <a:schemeClr val="tx1"/>
              </a:solidFill>
            </a:endParaRPr>
          </a:p>
          <a:p>
            <a:pPr algn="just"/>
            <a:r>
              <a:rPr lang="en-IN" b="1" dirty="0"/>
              <a:t>As per the University Grants Commission (Fitness of Open Universities for Grants)(Amendment)Rules 2022,Gazettee Notification published on dated 19.05.2022 the required land is</a:t>
            </a:r>
            <a:endParaRPr lang="en-IN" dirty="0"/>
          </a:p>
          <a:p>
            <a:pPr algn="just"/>
            <a:r>
              <a:rPr lang="en-US" b="1" dirty="0"/>
              <a:t>“(</a:t>
            </a:r>
            <a:r>
              <a:rPr lang="en-US" b="1" dirty="0" err="1"/>
              <a:t>i</a:t>
            </a:r>
            <a:r>
              <a:rPr lang="en-US" b="1" dirty="0"/>
              <a:t>) Developed Land   5 Acres”</a:t>
            </a:r>
            <a:endParaRPr lang="en-IN" dirty="0"/>
          </a:p>
        </p:txBody>
      </p:sp>
    </p:spTree>
    <p:extLst>
      <p:ext uri="{BB962C8B-B14F-4D97-AF65-F5344CB8AC3E}">
        <p14:creationId xmlns:p14="http://schemas.microsoft.com/office/powerpoint/2010/main" val="3166757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4497-5ED0-C105-50E8-7F828FA52A10}"/>
              </a:ext>
            </a:extLst>
          </p:cNvPr>
          <p:cNvSpPr>
            <a:spLocks noGrp="1"/>
          </p:cNvSpPr>
          <p:nvPr>
            <p:ph type="title"/>
          </p:nvPr>
        </p:nvSpPr>
        <p:spPr>
          <a:xfrm>
            <a:off x="1252673" y="794127"/>
            <a:ext cx="9601196" cy="306341"/>
          </a:xfrm>
        </p:spPr>
        <p:txBody>
          <a:bodyPr>
            <a:noAutofit/>
          </a:bodyPr>
          <a:lstStyle/>
          <a:p>
            <a:pPr algn="ctr"/>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Fee Structure for the Different Courses Run by the University</a:t>
            </a:r>
            <a:endParaRPr lang="en-IN" sz="3200" dirty="0"/>
          </a:p>
        </p:txBody>
      </p:sp>
      <p:sp>
        <p:nvSpPr>
          <p:cNvPr id="3" name="Content Placeholder 2">
            <a:extLst>
              <a:ext uri="{FF2B5EF4-FFF2-40B4-BE49-F238E27FC236}">
                <a16:creationId xmlns:a16="http://schemas.microsoft.com/office/drawing/2014/main" id="{0B2CE529-FB60-0A59-615C-1C82DFEF2C6A}"/>
              </a:ext>
            </a:extLst>
          </p:cNvPr>
          <p:cNvSpPr>
            <a:spLocks noGrp="1"/>
          </p:cNvSpPr>
          <p:nvPr>
            <p:ph idx="1"/>
          </p:nvPr>
        </p:nvSpPr>
        <p:spPr>
          <a:xfrm>
            <a:off x="1521151" y="1447089"/>
            <a:ext cx="9221621" cy="415894"/>
          </a:xfrm>
        </p:spPr>
        <p:txBody>
          <a:bodyPr>
            <a:normAutofit fontScale="92500" lnSpcReduction="20000"/>
          </a:bodyPr>
          <a:lstStyle/>
          <a:p>
            <a:r>
              <a:rPr lang="en-IN" b="1" dirty="0"/>
              <a:t>Bachelor Degree Programmes</a:t>
            </a:r>
          </a:p>
          <a:p>
            <a:pPr marL="0" indent="0">
              <a:buNone/>
            </a:pPr>
            <a:endParaRPr lang="en-IN" dirty="0"/>
          </a:p>
        </p:txBody>
      </p:sp>
      <p:pic>
        <p:nvPicPr>
          <p:cNvPr id="6" name="Picture 5">
            <a:extLst>
              <a:ext uri="{FF2B5EF4-FFF2-40B4-BE49-F238E27FC236}">
                <a16:creationId xmlns:a16="http://schemas.microsoft.com/office/drawing/2014/main" id="{F9FC0EAA-DCD2-C02D-B108-BE1F1E10FA4D}"/>
              </a:ext>
            </a:extLst>
          </p:cNvPr>
          <p:cNvPicPr>
            <a:picLocks noChangeAspect="1"/>
          </p:cNvPicPr>
          <p:nvPr/>
        </p:nvPicPr>
        <p:blipFill>
          <a:blip r:embed="rId2">
            <a:duotone>
              <a:prstClr val="black"/>
              <a:schemeClr val="accent3">
                <a:tint val="45000"/>
                <a:satMod val="400000"/>
              </a:schemeClr>
            </a:duotone>
          </a:blip>
          <a:stretch>
            <a:fillRect/>
          </a:stretch>
        </p:blipFill>
        <p:spPr>
          <a:xfrm>
            <a:off x="734291" y="1862983"/>
            <a:ext cx="10875817" cy="4565526"/>
          </a:xfrm>
          <a:prstGeom prst="rect">
            <a:avLst/>
          </a:prstGeom>
        </p:spPr>
      </p:pic>
    </p:spTree>
    <p:extLst>
      <p:ext uri="{BB962C8B-B14F-4D97-AF65-F5344CB8AC3E}">
        <p14:creationId xmlns:p14="http://schemas.microsoft.com/office/powerpoint/2010/main" val="766609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DFB8C-C82A-3B79-B75A-A1065D0B5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3FF551-5C04-49CE-9BF0-B8E6EC0F34AF}"/>
              </a:ext>
            </a:extLst>
          </p:cNvPr>
          <p:cNvSpPr>
            <a:spLocks noGrp="1"/>
          </p:cNvSpPr>
          <p:nvPr>
            <p:ph type="title"/>
          </p:nvPr>
        </p:nvSpPr>
        <p:spPr>
          <a:xfrm>
            <a:off x="1295402" y="982132"/>
            <a:ext cx="9601196" cy="306341"/>
          </a:xfrm>
        </p:spPr>
        <p:txBody>
          <a:bodyPr>
            <a:noAutofit/>
          </a:bodyPr>
          <a:lstStyle/>
          <a:p>
            <a:pPr algn="ctr"/>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Fee Structure for the Different Courses Run by the University</a:t>
            </a:r>
            <a:endParaRPr lang="en-IN" sz="3200" dirty="0"/>
          </a:p>
        </p:txBody>
      </p:sp>
      <p:sp>
        <p:nvSpPr>
          <p:cNvPr id="3" name="Content Placeholder 2">
            <a:extLst>
              <a:ext uri="{FF2B5EF4-FFF2-40B4-BE49-F238E27FC236}">
                <a16:creationId xmlns:a16="http://schemas.microsoft.com/office/drawing/2014/main" id="{1088C540-699E-0583-2443-91A6EAAF105D}"/>
              </a:ext>
            </a:extLst>
          </p:cNvPr>
          <p:cNvSpPr>
            <a:spLocks noGrp="1"/>
          </p:cNvSpPr>
          <p:nvPr>
            <p:ph idx="1"/>
          </p:nvPr>
        </p:nvSpPr>
        <p:spPr>
          <a:xfrm>
            <a:off x="1534683" y="1378722"/>
            <a:ext cx="9601196" cy="638085"/>
          </a:xfrm>
        </p:spPr>
        <p:txBody>
          <a:bodyPr>
            <a:normAutofit/>
          </a:bodyPr>
          <a:lstStyle/>
          <a:p>
            <a:r>
              <a:rPr lang="en-IN" sz="2400" b="1" dirty="0"/>
              <a:t>Bachelor Degree Programmes</a:t>
            </a:r>
          </a:p>
          <a:p>
            <a:pPr marL="0" indent="0">
              <a:buNone/>
            </a:pPr>
            <a:endParaRPr lang="en-IN" dirty="0"/>
          </a:p>
        </p:txBody>
      </p:sp>
      <p:pic>
        <p:nvPicPr>
          <p:cNvPr id="6" name="Picture 5">
            <a:extLst>
              <a:ext uri="{FF2B5EF4-FFF2-40B4-BE49-F238E27FC236}">
                <a16:creationId xmlns:a16="http://schemas.microsoft.com/office/drawing/2014/main" id="{A310C7BF-6369-B638-1E20-9AC394DE85FF}"/>
              </a:ext>
            </a:extLst>
          </p:cNvPr>
          <p:cNvPicPr>
            <a:picLocks noChangeAspect="1"/>
          </p:cNvPicPr>
          <p:nvPr/>
        </p:nvPicPr>
        <p:blipFill>
          <a:blip r:embed="rId2">
            <a:duotone>
              <a:prstClr val="black"/>
              <a:schemeClr val="accent4">
                <a:tint val="45000"/>
                <a:satMod val="400000"/>
              </a:schemeClr>
            </a:duotone>
          </a:blip>
          <a:stretch>
            <a:fillRect/>
          </a:stretch>
        </p:blipFill>
        <p:spPr>
          <a:xfrm>
            <a:off x="304800" y="1787236"/>
            <a:ext cx="11291455" cy="4765964"/>
          </a:xfrm>
          <a:prstGeom prst="rect">
            <a:avLst/>
          </a:prstGeom>
        </p:spPr>
      </p:pic>
    </p:spTree>
    <p:extLst>
      <p:ext uri="{BB962C8B-B14F-4D97-AF65-F5344CB8AC3E}">
        <p14:creationId xmlns:p14="http://schemas.microsoft.com/office/powerpoint/2010/main" val="2285162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D850-05A7-6F88-0EAE-C2ECFC2986EF}"/>
              </a:ext>
            </a:extLst>
          </p:cNvPr>
          <p:cNvSpPr>
            <a:spLocks noGrp="1"/>
          </p:cNvSpPr>
          <p:nvPr>
            <p:ph type="title"/>
          </p:nvPr>
        </p:nvSpPr>
        <p:spPr>
          <a:xfrm>
            <a:off x="1295402" y="785578"/>
            <a:ext cx="9601196" cy="458741"/>
          </a:xfrm>
        </p:spPr>
        <p:txBody>
          <a:bodyPr>
            <a:noAutofit/>
          </a:bodyPr>
          <a:lstStyle/>
          <a:p>
            <a:pPr algn="ctr"/>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Fee Structure for the Different Courses Run by the University</a:t>
            </a:r>
            <a:endParaRPr lang="en-IN" sz="3200" dirty="0"/>
          </a:p>
        </p:txBody>
      </p:sp>
      <p:sp>
        <p:nvSpPr>
          <p:cNvPr id="3" name="Content Placeholder 2">
            <a:extLst>
              <a:ext uri="{FF2B5EF4-FFF2-40B4-BE49-F238E27FC236}">
                <a16:creationId xmlns:a16="http://schemas.microsoft.com/office/drawing/2014/main" id="{482225E9-2C67-6580-6CE7-346636BED49F}"/>
              </a:ext>
            </a:extLst>
          </p:cNvPr>
          <p:cNvSpPr>
            <a:spLocks noGrp="1"/>
          </p:cNvSpPr>
          <p:nvPr>
            <p:ph idx="1"/>
          </p:nvPr>
        </p:nvSpPr>
        <p:spPr>
          <a:xfrm>
            <a:off x="1603049" y="1329778"/>
            <a:ext cx="9601196" cy="635755"/>
          </a:xfrm>
        </p:spPr>
        <p:txBody>
          <a:bodyPr/>
          <a:lstStyle/>
          <a:p>
            <a:r>
              <a:rPr lang="en-IN" b="1" dirty="0"/>
              <a:t>Bachelor Degree Programmes</a:t>
            </a:r>
          </a:p>
          <a:p>
            <a:endParaRPr lang="en-IN" dirty="0"/>
          </a:p>
        </p:txBody>
      </p:sp>
      <p:pic>
        <p:nvPicPr>
          <p:cNvPr id="6" name="Picture 5">
            <a:extLst>
              <a:ext uri="{FF2B5EF4-FFF2-40B4-BE49-F238E27FC236}">
                <a16:creationId xmlns:a16="http://schemas.microsoft.com/office/drawing/2014/main" id="{1AA7FE8F-D52F-D449-5810-349C68838A87}"/>
              </a:ext>
            </a:extLst>
          </p:cNvPr>
          <p:cNvPicPr>
            <a:picLocks noChangeAspect="1"/>
          </p:cNvPicPr>
          <p:nvPr/>
        </p:nvPicPr>
        <p:blipFill>
          <a:blip r:embed="rId2">
            <a:duotone>
              <a:prstClr val="black"/>
              <a:schemeClr val="accent4">
                <a:tint val="45000"/>
                <a:satMod val="400000"/>
              </a:schemeClr>
            </a:duotone>
          </a:blip>
          <a:stretch>
            <a:fillRect/>
          </a:stretch>
        </p:blipFill>
        <p:spPr>
          <a:xfrm>
            <a:off x="623455" y="1965533"/>
            <a:ext cx="10681853" cy="4310576"/>
          </a:xfrm>
          <a:prstGeom prst="rect">
            <a:avLst/>
          </a:prstGeom>
        </p:spPr>
      </p:pic>
    </p:spTree>
    <p:extLst>
      <p:ext uri="{BB962C8B-B14F-4D97-AF65-F5344CB8AC3E}">
        <p14:creationId xmlns:p14="http://schemas.microsoft.com/office/powerpoint/2010/main" val="3946354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8199B-5551-A2CD-B477-79EDE7D18EBB}"/>
              </a:ext>
            </a:extLst>
          </p:cNvPr>
          <p:cNvSpPr>
            <a:spLocks noGrp="1"/>
          </p:cNvSpPr>
          <p:nvPr>
            <p:ph type="title"/>
          </p:nvPr>
        </p:nvSpPr>
        <p:spPr>
          <a:xfrm>
            <a:off x="1372314" y="819763"/>
            <a:ext cx="9601196" cy="347904"/>
          </a:xfrm>
        </p:spPr>
        <p:txBody>
          <a:bodyPr>
            <a:noAutofit/>
          </a:bodyPr>
          <a:lstStyle/>
          <a:p>
            <a:pPr algn="ctr"/>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Fee Structure for the Different Courses Run by the University</a:t>
            </a:r>
            <a:endParaRPr lang="en-IN" sz="3200" dirty="0"/>
          </a:p>
        </p:txBody>
      </p:sp>
      <p:sp>
        <p:nvSpPr>
          <p:cNvPr id="3" name="Content Placeholder 2">
            <a:extLst>
              <a:ext uri="{FF2B5EF4-FFF2-40B4-BE49-F238E27FC236}">
                <a16:creationId xmlns:a16="http://schemas.microsoft.com/office/drawing/2014/main" id="{B52AC32E-9358-B875-8D1A-50BD2C697D88}"/>
              </a:ext>
            </a:extLst>
          </p:cNvPr>
          <p:cNvSpPr>
            <a:spLocks noGrp="1"/>
          </p:cNvSpPr>
          <p:nvPr>
            <p:ph idx="1"/>
          </p:nvPr>
        </p:nvSpPr>
        <p:spPr>
          <a:xfrm>
            <a:off x="1546788" y="1184237"/>
            <a:ext cx="9341263" cy="601831"/>
          </a:xfrm>
        </p:spPr>
        <p:txBody>
          <a:bodyPr>
            <a:normAutofit/>
          </a:bodyPr>
          <a:lstStyle/>
          <a:p>
            <a:r>
              <a:rPr lang="en-IN" sz="2400" b="1" dirty="0"/>
              <a:t> Diploma Programmes</a:t>
            </a:r>
          </a:p>
          <a:p>
            <a:pPr marL="0" indent="0">
              <a:buNone/>
            </a:pPr>
            <a:endParaRPr lang="en-IN" dirty="0"/>
          </a:p>
        </p:txBody>
      </p:sp>
      <p:pic>
        <p:nvPicPr>
          <p:cNvPr id="5" name="Picture 4">
            <a:extLst>
              <a:ext uri="{FF2B5EF4-FFF2-40B4-BE49-F238E27FC236}">
                <a16:creationId xmlns:a16="http://schemas.microsoft.com/office/drawing/2014/main" id="{7EEE54F2-CE3A-0C2A-D76A-F57AC7CC4741}"/>
              </a:ext>
            </a:extLst>
          </p:cNvPr>
          <p:cNvPicPr>
            <a:picLocks noChangeAspect="1"/>
          </p:cNvPicPr>
          <p:nvPr/>
        </p:nvPicPr>
        <p:blipFill>
          <a:blip r:embed="rId2">
            <a:duotone>
              <a:prstClr val="black"/>
              <a:schemeClr val="accent4">
                <a:tint val="45000"/>
                <a:satMod val="400000"/>
              </a:schemeClr>
            </a:duotone>
          </a:blip>
          <a:stretch>
            <a:fillRect/>
          </a:stretch>
        </p:blipFill>
        <p:spPr>
          <a:xfrm>
            <a:off x="665018" y="1786068"/>
            <a:ext cx="10764982" cy="4517750"/>
          </a:xfrm>
          <a:prstGeom prst="rect">
            <a:avLst/>
          </a:prstGeom>
        </p:spPr>
      </p:pic>
    </p:spTree>
    <p:extLst>
      <p:ext uri="{BB962C8B-B14F-4D97-AF65-F5344CB8AC3E}">
        <p14:creationId xmlns:p14="http://schemas.microsoft.com/office/powerpoint/2010/main" val="2235118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856" y="811216"/>
            <a:ext cx="9601196" cy="458741"/>
          </a:xfrm>
        </p:spPr>
        <p:txBody>
          <a:bodyPr>
            <a:noAutofit/>
          </a:bodyPr>
          <a:lstStyle/>
          <a:p>
            <a:pPr algn="ctr"/>
            <a:r>
              <a:rPr lang="en-US"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Fee Structure for the Different Courses Run by the University</a:t>
            </a:r>
            <a:endParaRPr lang="en-IN" sz="32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1598064" y="1222050"/>
            <a:ext cx="9298534" cy="546930"/>
          </a:xfrm>
        </p:spPr>
        <p:txBody>
          <a:bodyPr>
            <a:normAutofit/>
          </a:bodyPr>
          <a:lstStyle/>
          <a:p>
            <a:r>
              <a:rPr lang="en-IN" sz="2400" b="1" dirty="0"/>
              <a:t>Certificate Programmes</a:t>
            </a:r>
          </a:p>
          <a:p>
            <a:pPr marL="0" indent="0">
              <a:buNone/>
            </a:pPr>
            <a:endParaRPr lang="en-IN" dirty="0"/>
          </a:p>
          <a:p>
            <a:pPr marL="0" indent="0">
              <a:buNone/>
            </a:pPr>
            <a:endParaRPr lang="en-IN" dirty="0"/>
          </a:p>
        </p:txBody>
      </p:sp>
      <p:pic>
        <p:nvPicPr>
          <p:cNvPr id="6" name="Picture 5">
            <a:extLst>
              <a:ext uri="{FF2B5EF4-FFF2-40B4-BE49-F238E27FC236}">
                <a16:creationId xmlns:a16="http://schemas.microsoft.com/office/drawing/2014/main" id="{FC962378-7484-981E-AFD2-E98E68DAD416}"/>
              </a:ext>
            </a:extLst>
          </p:cNvPr>
          <p:cNvPicPr>
            <a:picLocks noChangeAspect="1"/>
          </p:cNvPicPr>
          <p:nvPr/>
        </p:nvPicPr>
        <p:blipFill>
          <a:blip r:embed="rId2">
            <a:duotone>
              <a:prstClr val="black"/>
              <a:schemeClr val="accent4">
                <a:tint val="45000"/>
                <a:satMod val="400000"/>
              </a:schemeClr>
            </a:duotone>
          </a:blip>
          <a:stretch>
            <a:fillRect/>
          </a:stretch>
        </p:blipFill>
        <p:spPr>
          <a:xfrm>
            <a:off x="512617" y="1768980"/>
            <a:ext cx="11236037" cy="4659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6226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45E5-2F26-7B8D-2ED5-9A61ADCCEB35}"/>
              </a:ext>
            </a:extLst>
          </p:cNvPr>
          <p:cNvSpPr>
            <a:spLocks noGrp="1"/>
          </p:cNvSpPr>
          <p:nvPr>
            <p:ph type="title"/>
          </p:nvPr>
        </p:nvSpPr>
        <p:spPr>
          <a:xfrm>
            <a:off x="546265" y="2466109"/>
            <a:ext cx="4317835" cy="2004292"/>
          </a:xfrm>
        </p:spPr>
        <p:txBody>
          <a:bodyPr>
            <a:normAutofit fontScale="90000"/>
          </a:bodyPr>
          <a:lstStyle/>
          <a:p>
            <a:br>
              <a:rPr lang="en-GB" sz="5400" spc="65" dirty="0">
                <a:solidFill>
                  <a:srgbClr val="013485"/>
                </a:solidFill>
                <a:latin typeface="Impact"/>
                <a:cs typeface="Impact"/>
              </a:rPr>
            </a:br>
            <a:br>
              <a:rPr lang="en-GB" sz="5400" spc="65" dirty="0">
                <a:solidFill>
                  <a:srgbClr val="013485"/>
                </a:solidFill>
                <a:latin typeface="Impact"/>
                <a:cs typeface="Impact"/>
              </a:rPr>
            </a:br>
            <a:endParaRPr lang="en-GB" dirty="0">
              <a:solidFill>
                <a:schemeClr val="accent5">
                  <a:lumMod val="75000"/>
                </a:schemeClr>
              </a:solidFill>
              <a:latin typeface="Impact" panose="020B0806030902050204" pitchFamily="34" charset="0"/>
            </a:endParaRPr>
          </a:p>
        </p:txBody>
      </p:sp>
      <p:graphicFrame>
        <p:nvGraphicFramePr>
          <p:cNvPr id="5" name="Diagram 4">
            <a:extLst>
              <a:ext uri="{FF2B5EF4-FFF2-40B4-BE49-F238E27FC236}">
                <a16:creationId xmlns:a16="http://schemas.microsoft.com/office/drawing/2014/main" id="{C9C4324F-C4CD-9F81-ED46-99EA3D85709D}"/>
              </a:ext>
            </a:extLst>
          </p:cNvPr>
          <p:cNvGraphicFramePr/>
          <p:nvPr>
            <p:extLst>
              <p:ext uri="{D42A27DB-BD31-4B8C-83A1-F6EECF244321}">
                <p14:modId xmlns:p14="http://schemas.microsoft.com/office/powerpoint/2010/main" val="663222241"/>
              </p:ext>
            </p:extLst>
          </p:nvPr>
        </p:nvGraphicFramePr>
        <p:xfrm>
          <a:off x="1648691" y="1499901"/>
          <a:ext cx="9524544" cy="4519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915380" y="668903"/>
            <a:ext cx="8331199" cy="830997"/>
          </a:xfrm>
          <a:prstGeom prst="rect">
            <a:avLst/>
          </a:prstGeom>
        </p:spPr>
        <p:txBody>
          <a:bodyPr wrap="square">
            <a:spAutoFit/>
          </a:bodyPr>
          <a:lstStyle/>
          <a:p>
            <a:pPr algn="ctr"/>
            <a:r>
              <a:rPr lang="en-IN" sz="4800" b="1" dirty="0">
                <a:ln w="3175" cmpd="sng">
                  <a:noFill/>
                </a:ln>
                <a:solidFill>
                  <a:srgbClr val="FF0000"/>
                </a:solidFill>
                <a:effectLst>
                  <a:outerShdw blurRad="38100" dist="38100" dir="2700000" algn="tl">
                    <a:srgbClr val="000000">
                      <a:alpha val="43137"/>
                    </a:srgbClr>
                  </a:outerShdw>
                </a:effectLst>
                <a:latin typeface="Kokila" panose="020B0604020202020204" pitchFamily="34" charset="0"/>
                <a:ea typeface="+mj-ea"/>
                <a:cs typeface="Kokila" panose="020B0604020202020204" pitchFamily="34" charset="0"/>
              </a:rPr>
              <a:t>Examination System</a:t>
            </a:r>
          </a:p>
        </p:txBody>
      </p:sp>
    </p:spTree>
    <p:extLst>
      <p:ext uri="{BB962C8B-B14F-4D97-AF65-F5344CB8AC3E}">
        <p14:creationId xmlns:p14="http://schemas.microsoft.com/office/powerpoint/2010/main" val="4087406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98F0-CA87-C8EF-B079-81EE148CABE6}"/>
              </a:ext>
            </a:extLst>
          </p:cNvPr>
          <p:cNvSpPr>
            <a:spLocks noGrp="1"/>
          </p:cNvSpPr>
          <p:nvPr>
            <p:ph type="title"/>
          </p:nvPr>
        </p:nvSpPr>
        <p:spPr>
          <a:xfrm>
            <a:off x="532410" y="457200"/>
            <a:ext cx="10058400" cy="1122218"/>
          </a:xfrm>
        </p:spPr>
        <p:txBody>
          <a:bodyPr>
            <a:normAutofit/>
          </a:bodyPr>
          <a:lstStyle/>
          <a:p>
            <a:pPr algn="ctr"/>
            <a:r>
              <a:rPr lang="en-GB" b="1" spc="-10" dirty="0">
                <a:solidFill>
                  <a:schemeClr val="accent5">
                    <a:lumMod val="75000"/>
                  </a:schemeClr>
                </a:solidFill>
                <a:effectLst>
                  <a:outerShdw blurRad="38100" dist="38100" dir="2700000" algn="tl">
                    <a:srgbClr val="000000">
                      <a:alpha val="43137"/>
                    </a:srgbClr>
                  </a:outerShdw>
                </a:effectLst>
                <a:cs typeface="Arial"/>
              </a:rPr>
              <a:t>      </a:t>
            </a:r>
            <a:r>
              <a:rPr lang="en-GB"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Pre-Examination</a:t>
            </a:r>
          </a:p>
        </p:txBody>
      </p:sp>
      <p:graphicFrame>
        <p:nvGraphicFramePr>
          <p:cNvPr id="5" name="Content Placeholder 4">
            <a:extLst>
              <a:ext uri="{FF2B5EF4-FFF2-40B4-BE49-F238E27FC236}">
                <a16:creationId xmlns:a16="http://schemas.microsoft.com/office/drawing/2014/main" id="{DDCBAF62-5243-0F66-D4DE-FD85FF20C1BF}"/>
              </a:ext>
            </a:extLst>
          </p:cNvPr>
          <p:cNvGraphicFramePr>
            <a:graphicFrameLocks noGrp="1"/>
          </p:cNvGraphicFramePr>
          <p:nvPr>
            <p:ph idx="1"/>
            <p:extLst>
              <p:ext uri="{D42A27DB-BD31-4B8C-83A1-F6EECF244321}">
                <p14:modId xmlns:p14="http://schemas.microsoft.com/office/powerpoint/2010/main" val="3369661615"/>
              </p:ext>
            </p:extLst>
          </p:nvPr>
        </p:nvGraphicFramePr>
        <p:xfrm>
          <a:off x="532410" y="1814944"/>
          <a:ext cx="11188535" cy="4585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9155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45A9D-1802-8E3D-D1E0-B78B87BBD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D345B-0310-4F71-2B8A-AC7F707FB8CF}"/>
              </a:ext>
            </a:extLst>
          </p:cNvPr>
          <p:cNvSpPr>
            <a:spLocks noGrp="1"/>
          </p:cNvSpPr>
          <p:nvPr>
            <p:ph type="title"/>
          </p:nvPr>
        </p:nvSpPr>
        <p:spPr>
          <a:xfrm>
            <a:off x="532410" y="457200"/>
            <a:ext cx="11069782" cy="1122218"/>
          </a:xfrm>
        </p:spPr>
        <p:txBody>
          <a:bodyPr>
            <a:normAutofit/>
          </a:bodyPr>
          <a:lstStyle/>
          <a:p>
            <a:pPr algn="ctr"/>
            <a:r>
              <a:rPr lang="en-GB" sz="40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Assignment Related Activities</a:t>
            </a:r>
          </a:p>
        </p:txBody>
      </p:sp>
      <p:graphicFrame>
        <p:nvGraphicFramePr>
          <p:cNvPr id="5" name="Content Placeholder 4">
            <a:extLst>
              <a:ext uri="{FF2B5EF4-FFF2-40B4-BE49-F238E27FC236}">
                <a16:creationId xmlns:a16="http://schemas.microsoft.com/office/drawing/2014/main" id="{26AB6478-ACEB-8455-B331-FDFA5F6329E0}"/>
              </a:ext>
            </a:extLst>
          </p:cNvPr>
          <p:cNvGraphicFramePr>
            <a:graphicFrameLocks noGrp="1"/>
          </p:cNvGraphicFramePr>
          <p:nvPr>
            <p:ph idx="1"/>
            <p:extLst>
              <p:ext uri="{D42A27DB-BD31-4B8C-83A1-F6EECF244321}">
                <p14:modId xmlns:p14="http://schemas.microsoft.com/office/powerpoint/2010/main" val="352088315"/>
              </p:ext>
            </p:extLst>
          </p:nvPr>
        </p:nvGraphicFramePr>
        <p:xfrm>
          <a:off x="969818" y="1819564"/>
          <a:ext cx="10160000" cy="4023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722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047EE-DAFF-D7F7-61B3-BBE51606A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1AFA4-D809-834A-49F2-AD337ABDFC06}"/>
              </a:ext>
            </a:extLst>
          </p:cNvPr>
          <p:cNvSpPr>
            <a:spLocks noGrp="1"/>
          </p:cNvSpPr>
          <p:nvPr>
            <p:ph type="title"/>
          </p:nvPr>
        </p:nvSpPr>
        <p:spPr>
          <a:xfrm>
            <a:off x="532410" y="457200"/>
            <a:ext cx="11069782" cy="824669"/>
          </a:xfrm>
        </p:spPr>
        <p:txBody>
          <a:bodyPr>
            <a:normAutofit/>
          </a:bodyPr>
          <a:lstStyle/>
          <a:p>
            <a:pPr algn="ctr"/>
            <a:r>
              <a:rPr lang="en-GB" sz="40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Exam Related Activities</a:t>
            </a:r>
          </a:p>
        </p:txBody>
      </p:sp>
      <p:graphicFrame>
        <p:nvGraphicFramePr>
          <p:cNvPr id="5" name="Content Placeholder 4">
            <a:extLst>
              <a:ext uri="{FF2B5EF4-FFF2-40B4-BE49-F238E27FC236}">
                <a16:creationId xmlns:a16="http://schemas.microsoft.com/office/drawing/2014/main" id="{2D4C3F16-D47A-6474-E1E2-46417D00948C}"/>
              </a:ext>
            </a:extLst>
          </p:cNvPr>
          <p:cNvGraphicFramePr>
            <a:graphicFrameLocks noGrp="1"/>
          </p:cNvGraphicFramePr>
          <p:nvPr>
            <p:ph idx="1"/>
            <p:extLst>
              <p:ext uri="{D42A27DB-BD31-4B8C-83A1-F6EECF244321}">
                <p14:modId xmlns:p14="http://schemas.microsoft.com/office/powerpoint/2010/main" val="2833102457"/>
              </p:ext>
            </p:extLst>
          </p:nvPr>
        </p:nvGraphicFramePr>
        <p:xfrm>
          <a:off x="1200726" y="1828800"/>
          <a:ext cx="10039929" cy="3980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2050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DE0B6-F969-665D-4622-B170DDDD47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D2AA5-7DE6-14E3-D717-3A6E5634F631}"/>
              </a:ext>
            </a:extLst>
          </p:cNvPr>
          <p:cNvSpPr>
            <a:spLocks noGrp="1"/>
          </p:cNvSpPr>
          <p:nvPr>
            <p:ph type="title"/>
          </p:nvPr>
        </p:nvSpPr>
        <p:spPr>
          <a:xfrm>
            <a:off x="406400" y="457200"/>
            <a:ext cx="11379200" cy="884490"/>
          </a:xfrm>
        </p:spPr>
        <p:txBody>
          <a:bodyPr>
            <a:normAutofit/>
          </a:bodyPr>
          <a:lstStyle/>
          <a:p>
            <a:pPr algn="ctr"/>
            <a:r>
              <a:rPr lang="en-GB" sz="40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Question Paper Management System</a:t>
            </a:r>
          </a:p>
        </p:txBody>
      </p:sp>
      <p:graphicFrame>
        <p:nvGraphicFramePr>
          <p:cNvPr id="5" name="Content Placeholder 4">
            <a:extLst>
              <a:ext uri="{FF2B5EF4-FFF2-40B4-BE49-F238E27FC236}">
                <a16:creationId xmlns:a16="http://schemas.microsoft.com/office/drawing/2014/main" id="{B1729FEF-6CC0-B68A-0C2A-B3791857EFA2}"/>
              </a:ext>
            </a:extLst>
          </p:cNvPr>
          <p:cNvGraphicFramePr>
            <a:graphicFrameLocks noGrp="1"/>
          </p:cNvGraphicFramePr>
          <p:nvPr>
            <p:ph idx="1"/>
            <p:extLst>
              <p:ext uri="{D42A27DB-BD31-4B8C-83A1-F6EECF244321}">
                <p14:modId xmlns:p14="http://schemas.microsoft.com/office/powerpoint/2010/main" val="323540606"/>
              </p:ext>
            </p:extLst>
          </p:nvPr>
        </p:nvGraphicFramePr>
        <p:xfrm>
          <a:off x="951345" y="1636568"/>
          <a:ext cx="10437091" cy="4275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82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601970" y="512105"/>
            <a:ext cx="5164842" cy="504625"/>
          </a:xfrm>
          <a:prstGeom prst="rect">
            <a:avLst/>
          </a:prstGeom>
        </p:spPr>
        <p:txBody>
          <a:bodyPr vert="horz" wrap="square" lIns="0" tIns="12065" rIns="0" bIns="0" rtlCol="0">
            <a:spAutoFit/>
          </a:bodyPr>
          <a:lstStyle/>
          <a:p>
            <a:pPr marL="12700" algn="ctr">
              <a:lnSpc>
                <a:spcPct val="100000"/>
              </a:lnSpc>
              <a:spcBef>
                <a:spcPts val="95"/>
              </a:spcBef>
            </a:pPr>
            <a:r>
              <a:rPr lang="en-IN" sz="3200" b="1" spc="-10" dirty="0">
                <a:solidFill>
                  <a:srgbClr val="FF0000"/>
                </a:solidFill>
                <a:effectLst>
                  <a:outerShdw blurRad="38100" dist="38100" dir="2700000" algn="tl">
                    <a:srgbClr val="000000">
                      <a:alpha val="43137"/>
                    </a:srgbClr>
                  </a:outerShdw>
                </a:effectLst>
              </a:rPr>
              <a:t>U</a:t>
            </a:r>
            <a:r>
              <a:rPr sz="3200" b="1" spc="-10" dirty="0">
                <a:solidFill>
                  <a:srgbClr val="FF0000"/>
                </a:solidFill>
                <a:effectLst>
                  <a:outerShdw blurRad="38100" dist="38100" dir="2700000" algn="tl">
                    <a:srgbClr val="000000">
                      <a:alpha val="43137"/>
                    </a:srgbClr>
                  </a:outerShdw>
                </a:effectLst>
              </a:rPr>
              <a:t>OU </a:t>
            </a:r>
            <a:r>
              <a:rPr sz="3200" b="1" spc="-5" dirty="0">
                <a:solidFill>
                  <a:srgbClr val="FF0000"/>
                </a:solidFill>
                <a:effectLst>
                  <a:outerShdw blurRad="38100" dist="38100" dir="2700000" algn="tl">
                    <a:srgbClr val="000000">
                      <a:alpha val="43137"/>
                    </a:srgbClr>
                  </a:outerShdw>
                </a:effectLst>
              </a:rPr>
              <a:t>in</a:t>
            </a:r>
            <a:r>
              <a:rPr sz="3200" b="1" spc="-30" dirty="0">
                <a:solidFill>
                  <a:srgbClr val="FF0000"/>
                </a:solidFill>
                <a:effectLst>
                  <a:outerShdw blurRad="38100" dist="38100" dir="2700000" algn="tl">
                    <a:srgbClr val="000000">
                      <a:alpha val="43137"/>
                    </a:srgbClr>
                  </a:outerShdw>
                </a:effectLst>
              </a:rPr>
              <a:t> </a:t>
            </a:r>
            <a:r>
              <a:rPr sz="3200" b="1" spc="-5" dirty="0">
                <a:solidFill>
                  <a:srgbClr val="FF0000"/>
                </a:solidFill>
                <a:effectLst>
                  <a:outerShdw blurRad="38100" dist="38100" dir="2700000" algn="tl">
                    <a:srgbClr val="000000">
                      <a:alpha val="43137"/>
                    </a:srgbClr>
                  </a:outerShdw>
                </a:effectLst>
              </a:rPr>
              <a:t>Numbers</a:t>
            </a:r>
            <a:endParaRPr sz="3200" b="1" dirty="0">
              <a:solidFill>
                <a:srgbClr val="FF0000"/>
              </a:solidFill>
              <a:effectLst>
                <a:outerShdw blurRad="38100" dist="38100" dir="2700000" algn="tl">
                  <a:srgbClr val="000000">
                    <a:alpha val="43137"/>
                  </a:srgbClr>
                </a:outerShdw>
              </a:effectLst>
            </a:endParaRPr>
          </a:p>
        </p:txBody>
      </p:sp>
      <p:pic>
        <p:nvPicPr>
          <p:cNvPr id="8" name="object 8"/>
          <p:cNvPicPr/>
          <p:nvPr/>
        </p:nvPicPr>
        <p:blipFill>
          <a:blip r:embed="rId2" cstate="print"/>
          <a:stretch>
            <a:fillRect/>
          </a:stretch>
        </p:blipFill>
        <p:spPr>
          <a:xfrm>
            <a:off x="2726709" y="4541138"/>
            <a:ext cx="1715262" cy="1823465"/>
          </a:xfrm>
          <a:prstGeom prst="rect">
            <a:avLst/>
          </a:prstGeom>
        </p:spPr>
      </p:pic>
      <p:pic>
        <p:nvPicPr>
          <p:cNvPr id="11" name="object 11"/>
          <p:cNvPicPr/>
          <p:nvPr/>
        </p:nvPicPr>
        <p:blipFill>
          <a:blip r:embed="rId3" cstate="print"/>
          <a:stretch>
            <a:fillRect/>
          </a:stretch>
        </p:blipFill>
        <p:spPr>
          <a:xfrm>
            <a:off x="5762387" y="1970108"/>
            <a:ext cx="1715262" cy="1869186"/>
          </a:xfrm>
          <a:prstGeom prst="rect">
            <a:avLst/>
          </a:prstGeom>
        </p:spPr>
      </p:pic>
      <p:sp>
        <p:nvSpPr>
          <p:cNvPr id="13" name="object 13"/>
          <p:cNvSpPr txBox="1"/>
          <p:nvPr/>
        </p:nvSpPr>
        <p:spPr>
          <a:xfrm>
            <a:off x="2929430" y="5043053"/>
            <a:ext cx="1287780" cy="1161215"/>
          </a:xfrm>
          <a:prstGeom prst="rect">
            <a:avLst/>
          </a:prstGeom>
        </p:spPr>
        <p:txBody>
          <a:bodyPr vert="horz" wrap="square" lIns="0" tIns="37465" rIns="0" bIns="0" rtlCol="0">
            <a:spAutoFit/>
          </a:bodyPr>
          <a:lstStyle/>
          <a:p>
            <a:pPr marL="12065" algn="ctr">
              <a:lnSpc>
                <a:spcPct val="100000"/>
              </a:lnSpc>
              <a:spcBef>
                <a:spcPts val="295"/>
              </a:spcBef>
            </a:pPr>
            <a:endParaRPr lang="en-IN" sz="2000" b="1" spc="-5" dirty="0">
              <a:latin typeface="Calibri"/>
              <a:cs typeface="Calibri"/>
            </a:endParaRPr>
          </a:p>
          <a:p>
            <a:pPr marL="12065" algn="ctr">
              <a:lnSpc>
                <a:spcPct val="100000"/>
              </a:lnSpc>
              <a:spcBef>
                <a:spcPts val="295"/>
              </a:spcBef>
            </a:pPr>
            <a:r>
              <a:rPr sz="2000" b="1" spc="-5" dirty="0">
                <a:latin typeface="Calibri"/>
                <a:cs typeface="Calibri"/>
              </a:rPr>
              <a:t>Learners</a:t>
            </a:r>
            <a:endParaRPr lang="en-IN" sz="2000" b="1" spc="-5" dirty="0">
              <a:latin typeface="Calibri"/>
              <a:cs typeface="Calibri"/>
            </a:endParaRPr>
          </a:p>
          <a:p>
            <a:pPr algn="ctr">
              <a:lnSpc>
                <a:spcPct val="100000"/>
              </a:lnSpc>
              <a:spcBef>
                <a:spcPts val="265"/>
              </a:spcBef>
            </a:pPr>
            <a:r>
              <a:rPr lang="en-IN" sz="2800" b="1" spc="-10" dirty="0">
                <a:solidFill>
                  <a:srgbClr val="244B86"/>
                </a:solidFill>
                <a:latin typeface="Calibri"/>
                <a:cs typeface="Calibri"/>
              </a:rPr>
              <a:t>99000+</a:t>
            </a:r>
            <a:endParaRPr lang="en-IN" sz="2800" dirty="0">
              <a:latin typeface="Calibri"/>
              <a:cs typeface="Calibri"/>
            </a:endParaRPr>
          </a:p>
        </p:txBody>
      </p:sp>
      <p:sp>
        <p:nvSpPr>
          <p:cNvPr id="14" name="object 14"/>
          <p:cNvSpPr txBox="1"/>
          <p:nvPr/>
        </p:nvSpPr>
        <p:spPr>
          <a:xfrm>
            <a:off x="6226615" y="2841128"/>
            <a:ext cx="937260" cy="949619"/>
          </a:xfrm>
          <a:prstGeom prst="rect">
            <a:avLst/>
          </a:prstGeom>
        </p:spPr>
        <p:txBody>
          <a:bodyPr vert="horz" wrap="square" lIns="0" tIns="13335" rIns="0" bIns="0" rtlCol="0">
            <a:spAutoFit/>
          </a:bodyPr>
          <a:lstStyle/>
          <a:p>
            <a:pPr marL="12700" marR="5080" algn="ctr">
              <a:lnSpc>
                <a:spcPct val="100000"/>
              </a:lnSpc>
              <a:spcBef>
                <a:spcPts val="105"/>
              </a:spcBef>
            </a:pPr>
            <a:r>
              <a:rPr sz="2000" b="1" spc="-25" dirty="0">
                <a:latin typeface="Calibri"/>
                <a:cs typeface="Calibri"/>
              </a:rPr>
              <a:t>R</a:t>
            </a:r>
            <a:r>
              <a:rPr sz="2000" b="1" spc="-5" dirty="0">
                <a:latin typeface="Calibri"/>
                <a:cs typeface="Calibri"/>
              </a:rPr>
              <a:t>egional  </a:t>
            </a:r>
            <a:r>
              <a:rPr sz="2000" b="1" spc="-15" dirty="0" err="1">
                <a:latin typeface="Calibri"/>
                <a:cs typeface="Calibri"/>
              </a:rPr>
              <a:t>C</a:t>
            </a:r>
            <a:r>
              <a:rPr lang="en-US" sz="2000" b="1" spc="-15" dirty="0" err="1">
                <a:latin typeface="Calibri"/>
                <a:cs typeface="Calibri"/>
              </a:rPr>
              <a:t>e</a:t>
            </a:r>
            <a:r>
              <a:rPr sz="2000" b="1" spc="-15" dirty="0" err="1">
                <a:latin typeface="Calibri"/>
                <a:cs typeface="Calibri"/>
              </a:rPr>
              <a:t>ntr</a:t>
            </a:r>
            <a:r>
              <a:rPr lang="en-US" sz="2000" b="1" spc="-15" dirty="0" err="1">
                <a:latin typeface="Calibri"/>
                <a:cs typeface="Calibri"/>
              </a:rPr>
              <a:t>e</a:t>
            </a:r>
            <a:r>
              <a:rPr sz="2000" b="1" spc="-15" dirty="0" err="1">
                <a:latin typeface="Calibri"/>
                <a:cs typeface="Calibri"/>
              </a:rPr>
              <a:t>s</a:t>
            </a:r>
            <a:endParaRPr lang="en-IN" sz="2000" b="1" spc="-15" dirty="0">
              <a:latin typeface="Calibri"/>
              <a:cs typeface="Calibri"/>
            </a:endParaRPr>
          </a:p>
          <a:p>
            <a:pPr marL="12700" marR="5080" algn="ctr">
              <a:lnSpc>
                <a:spcPct val="100000"/>
              </a:lnSpc>
              <a:spcBef>
                <a:spcPts val="105"/>
              </a:spcBef>
            </a:pPr>
            <a:r>
              <a:rPr lang="en-IN" sz="2000" b="1" spc="-15" dirty="0">
                <a:latin typeface="Calibri"/>
                <a:cs typeface="Calibri"/>
              </a:rPr>
              <a:t>08</a:t>
            </a:r>
            <a:endParaRPr sz="2000" dirty="0">
              <a:latin typeface="Calibri"/>
              <a:cs typeface="Calibri"/>
            </a:endParaRPr>
          </a:p>
        </p:txBody>
      </p:sp>
      <p:pic>
        <p:nvPicPr>
          <p:cNvPr id="16" name="object 16"/>
          <p:cNvPicPr/>
          <p:nvPr/>
        </p:nvPicPr>
        <p:blipFill>
          <a:blip r:embed="rId4" cstate="print"/>
          <a:stretch>
            <a:fillRect/>
          </a:stretch>
        </p:blipFill>
        <p:spPr>
          <a:xfrm>
            <a:off x="490450" y="1952072"/>
            <a:ext cx="1762299" cy="1894249"/>
          </a:xfrm>
          <a:prstGeom prst="rect">
            <a:avLst/>
          </a:prstGeom>
        </p:spPr>
      </p:pic>
      <p:sp>
        <p:nvSpPr>
          <p:cNvPr id="19" name="object 19"/>
          <p:cNvSpPr txBox="1"/>
          <p:nvPr/>
        </p:nvSpPr>
        <p:spPr>
          <a:xfrm>
            <a:off x="656945" y="2793617"/>
            <a:ext cx="1359535" cy="847411"/>
          </a:xfrm>
          <a:prstGeom prst="rect">
            <a:avLst/>
          </a:prstGeom>
        </p:spPr>
        <p:txBody>
          <a:bodyPr vert="horz" wrap="square" lIns="0" tIns="13335" rIns="0" bIns="0" rtlCol="0">
            <a:spAutoFit/>
          </a:bodyPr>
          <a:lstStyle/>
          <a:p>
            <a:pPr algn="ctr">
              <a:lnSpc>
                <a:spcPts val="2280"/>
              </a:lnSpc>
              <a:spcBef>
                <a:spcPts val="105"/>
              </a:spcBef>
            </a:pPr>
            <a:r>
              <a:rPr sz="2000" b="1" spc="-5" dirty="0">
                <a:latin typeface="Calibri"/>
                <a:cs typeface="Calibri"/>
              </a:rPr>
              <a:t>ODL</a:t>
            </a:r>
            <a:endParaRPr sz="2000" dirty="0">
              <a:latin typeface="Calibri"/>
              <a:cs typeface="Calibri"/>
            </a:endParaRPr>
          </a:p>
          <a:p>
            <a:pPr algn="ctr">
              <a:lnSpc>
                <a:spcPts val="2085"/>
              </a:lnSpc>
            </a:pPr>
            <a:r>
              <a:rPr sz="2000" b="1" spc="-10" dirty="0" err="1">
                <a:latin typeface="Calibri"/>
                <a:cs typeface="Calibri"/>
              </a:rPr>
              <a:t>Programmes</a:t>
            </a:r>
            <a:endParaRPr lang="en-IN" sz="2000" b="1" spc="-10" dirty="0">
              <a:latin typeface="Calibri"/>
              <a:cs typeface="Calibri"/>
            </a:endParaRPr>
          </a:p>
          <a:p>
            <a:pPr algn="ctr">
              <a:lnSpc>
                <a:spcPts val="2085"/>
              </a:lnSpc>
            </a:pPr>
            <a:r>
              <a:rPr lang="en-IN" sz="2000" b="1" spc="-10" dirty="0">
                <a:latin typeface="Calibri"/>
                <a:cs typeface="Calibri"/>
              </a:rPr>
              <a:t>43</a:t>
            </a:r>
            <a:endParaRPr sz="2000" dirty="0">
              <a:latin typeface="Calibri"/>
              <a:cs typeface="Calibri"/>
            </a:endParaRPr>
          </a:p>
        </p:txBody>
      </p:sp>
      <p:pic>
        <p:nvPicPr>
          <p:cNvPr id="21" name="object 21"/>
          <p:cNvPicPr/>
          <p:nvPr/>
        </p:nvPicPr>
        <p:blipFill>
          <a:blip r:embed="rId5" cstate="print"/>
          <a:stretch>
            <a:fillRect/>
          </a:stretch>
        </p:blipFill>
        <p:spPr>
          <a:xfrm>
            <a:off x="8202168" y="2061220"/>
            <a:ext cx="1713737" cy="1869186"/>
          </a:xfrm>
          <a:prstGeom prst="rect">
            <a:avLst/>
          </a:prstGeom>
        </p:spPr>
      </p:pic>
      <p:grpSp>
        <p:nvGrpSpPr>
          <p:cNvPr id="23" name="object 23"/>
          <p:cNvGrpSpPr/>
          <p:nvPr/>
        </p:nvGrpSpPr>
        <p:grpSpPr>
          <a:xfrm>
            <a:off x="3005811" y="3969843"/>
            <a:ext cx="1209163" cy="1226399"/>
            <a:chOff x="4437888" y="1344167"/>
            <a:chExt cx="1262380" cy="1437640"/>
          </a:xfrm>
        </p:grpSpPr>
        <p:sp>
          <p:nvSpPr>
            <p:cNvPr id="24" name="object 24"/>
            <p:cNvSpPr/>
            <p:nvPr/>
          </p:nvSpPr>
          <p:spPr>
            <a:xfrm>
              <a:off x="4437888" y="1344167"/>
              <a:ext cx="1262380" cy="1262380"/>
            </a:xfrm>
            <a:custGeom>
              <a:avLst/>
              <a:gdLst/>
              <a:ahLst/>
              <a:cxnLst/>
              <a:rect l="l" t="t" r="r" b="b"/>
              <a:pathLst>
                <a:path w="1262379" h="1262380">
                  <a:moveTo>
                    <a:pt x="630936" y="0"/>
                  </a:moveTo>
                  <a:lnTo>
                    <a:pt x="583844" y="1730"/>
                  </a:lnTo>
                  <a:lnTo>
                    <a:pt x="537693" y="6840"/>
                  </a:lnTo>
                  <a:lnTo>
                    <a:pt x="492605" y="15207"/>
                  </a:lnTo>
                  <a:lnTo>
                    <a:pt x="448701" y="26710"/>
                  </a:lnTo>
                  <a:lnTo>
                    <a:pt x="406104" y="41227"/>
                  </a:lnTo>
                  <a:lnTo>
                    <a:pt x="364935" y="58635"/>
                  </a:lnTo>
                  <a:lnTo>
                    <a:pt x="325317" y="78813"/>
                  </a:lnTo>
                  <a:lnTo>
                    <a:pt x="287370" y="101639"/>
                  </a:lnTo>
                  <a:lnTo>
                    <a:pt x="251218" y="126991"/>
                  </a:lnTo>
                  <a:lnTo>
                    <a:pt x="216982" y="154747"/>
                  </a:lnTo>
                  <a:lnTo>
                    <a:pt x="184785" y="184785"/>
                  </a:lnTo>
                  <a:lnTo>
                    <a:pt x="154747" y="216982"/>
                  </a:lnTo>
                  <a:lnTo>
                    <a:pt x="126991" y="251218"/>
                  </a:lnTo>
                  <a:lnTo>
                    <a:pt x="101639" y="287370"/>
                  </a:lnTo>
                  <a:lnTo>
                    <a:pt x="78813" y="325317"/>
                  </a:lnTo>
                  <a:lnTo>
                    <a:pt x="58635" y="364935"/>
                  </a:lnTo>
                  <a:lnTo>
                    <a:pt x="41227" y="406104"/>
                  </a:lnTo>
                  <a:lnTo>
                    <a:pt x="26710" y="448701"/>
                  </a:lnTo>
                  <a:lnTo>
                    <a:pt x="15207" y="492605"/>
                  </a:lnTo>
                  <a:lnTo>
                    <a:pt x="6840" y="537693"/>
                  </a:lnTo>
                  <a:lnTo>
                    <a:pt x="1730" y="583844"/>
                  </a:lnTo>
                  <a:lnTo>
                    <a:pt x="0" y="630936"/>
                  </a:lnTo>
                  <a:lnTo>
                    <a:pt x="1730" y="678027"/>
                  </a:lnTo>
                  <a:lnTo>
                    <a:pt x="6840" y="724178"/>
                  </a:lnTo>
                  <a:lnTo>
                    <a:pt x="15207" y="769266"/>
                  </a:lnTo>
                  <a:lnTo>
                    <a:pt x="26710" y="813170"/>
                  </a:lnTo>
                  <a:lnTo>
                    <a:pt x="41227" y="855767"/>
                  </a:lnTo>
                  <a:lnTo>
                    <a:pt x="58635" y="896936"/>
                  </a:lnTo>
                  <a:lnTo>
                    <a:pt x="78813" y="936554"/>
                  </a:lnTo>
                  <a:lnTo>
                    <a:pt x="101639" y="974501"/>
                  </a:lnTo>
                  <a:lnTo>
                    <a:pt x="126991" y="1010653"/>
                  </a:lnTo>
                  <a:lnTo>
                    <a:pt x="154747" y="1044889"/>
                  </a:lnTo>
                  <a:lnTo>
                    <a:pt x="184785" y="1077087"/>
                  </a:lnTo>
                  <a:lnTo>
                    <a:pt x="216982" y="1107124"/>
                  </a:lnTo>
                  <a:lnTo>
                    <a:pt x="251218" y="1134880"/>
                  </a:lnTo>
                  <a:lnTo>
                    <a:pt x="287370" y="1160232"/>
                  </a:lnTo>
                  <a:lnTo>
                    <a:pt x="325317" y="1183058"/>
                  </a:lnTo>
                  <a:lnTo>
                    <a:pt x="364935" y="1203236"/>
                  </a:lnTo>
                  <a:lnTo>
                    <a:pt x="406104" y="1220644"/>
                  </a:lnTo>
                  <a:lnTo>
                    <a:pt x="448701" y="1235161"/>
                  </a:lnTo>
                  <a:lnTo>
                    <a:pt x="492605" y="1246664"/>
                  </a:lnTo>
                  <a:lnTo>
                    <a:pt x="537693" y="1255031"/>
                  </a:lnTo>
                  <a:lnTo>
                    <a:pt x="583844" y="1260141"/>
                  </a:lnTo>
                  <a:lnTo>
                    <a:pt x="630936" y="1261872"/>
                  </a:lnTo>
                  <a:lnTo>
                    <a:pt x="678027" y="1260141"/>
                  </a:lnTo>
                  <a:lnTo>
                    <a:pt x="724178" y="1255031"/>
                  </a:lnTo>
                  <a:lnTo>
                    <a:pt x="769266" y="1246664"/>
                  </a:lnTo>
                  <a:lnTo>
                    <a:pt x="813170" y="1235161"/>
                  </a:lnTo>
                  <a:lnTo>
                    <a:pt x="855767" y="1220644"/>
                  </a:lnTo>
                  <a:lnTo>
                    <a:pt x="896936" y="1203236"/>
                  </a:lnTo>
                  <a:lnTo>
                    <a:pt x="936554" y="1183058"/>
                  </a:lnTo>
                  <a:lnTo>
                    <a:pt x="974501" y="1160232"/>
                  </a:lnTo>
                  <a:lnTo>
                    <a:pt x="1010653" y="1134880"/>
                  </a:lnTo>
                  <a:lnTo>
                    <a:pt x="1044889" y="1107124"/>
                  </a:lnTo>
                  <a:lnTo>
                    <a:pt x="1077087" y="1077086"/>
                  </a:lnTo>
                  <a:lnTo>
                    <a:pt x="1107124" y="1044889"/>
                  </a:lnTo>
                  <a:lnTo>
                    <a:pt x="1134880" y="1010653"/>
                  </a:lnTo>
                  <a:lnTo>
                    <a:pt x="1160232" y="974501"/>
                  </a:lnTo>
                  <a:lnTo>
                    <a:pt x="1183058" y="936554"/>
                  </a:lnTo>
                  <a:lnTo>
                    <a:pt x="1203236" y="896936"/>
                  </a:lnTo>
                  <a:lnTo>
                    <a:pt x="1220644" y="855767"/>
                  </a:lnTo>
                  <a:lnTo>
                    <a:pt x="1235161" y="813170"/>
                  </a:lnTo>
                  <a:lnTo>
                    <a:pt x="1246664" y="769266"/>
                  </a:lnTo>
                  <a:lnTo>
                    <a:pt x="1255031" y="724178"/>
                  </a:lnTo>
                  <a:lnTo>
                    <a:pt x="1260141" y="678027"/>
                  </a:lnTo>
                  <a:lnTo>
                    <a:pt x="1261872" y="630936"/>
                  </a:lnTo>
                  <a:lnTo>
                    <a:pt x="1260141" y="583844"/>
                  </a:lnTo>
                  <a:lnTo>
                    <a:pt x="1255031" y="537693"/>
                  </a:lnTo>
                  <a:lnTo>
                    <a:pt x="1246664" y="492605"/>
                  </a:lnTo>
                  <a:lnTo>
                    <a:pt x="1235161" y="448701"/>
                  </a:lnTo>
                  <a:lnTo>
                    <a:pt x="1220644" y="406104"/>
                  </a:lnTo>
                  <a:lnTo>
                    <a:pt x="1203236" y="364935"/>
                  </a:lnTo>
                  <a:lnTo>
                    <a:pt x="1183058" y="325317"/>
                  </a:lnTo>
                  <a:lnTo>
                    <a:pt x="1160232" y="287370"/>
                  </a:lnTo>
                  <a:lnTo>
                    <a:pt x="1134880" y="251218"/>
                  </a:lnTo>
                  <a:lnTo>
                    <a:pt x="1107124" y="216982"/>
                  </a:lnTo>
                  <a:lnTo>
                    <a:pt x="1077086" y="184785"/>
                  </a:lnTo>
                  <a:lnTo>
                    <a:pt x="1044889" y="154747"/>
                  </a:lnTo>
                  <a:lnTo>
                    <a:pt x="1010653" y="126991"/>
                  </a:lnTo>
                  <a:lnTo>
                    <a:pt x="974501" y="101639"/>
                  </a:lnTo>
                  <a:lnTo>
                    <a:pt x="936554" y="78813"/>
                  </a:lnTo>
                  <a:lnTo>
                    <a:pt x="896936" y="58635"/>
                  </a:lnTo>
                  <a:lnTo>
                    <a:pt x="855767" y="41227"/>
                  </a:lnTo>
                  <a:lnTo>
                    <a:pt x="813170" y="26710"/>
                  </a:lnTo>
                  <a:lnTo>
                    <a:pt x="769266" y="15207"/>
                  </a:lnTo>
                  <a:lnTo>
                    <a:pt x="724178" y="6840"/>
                  </a:lnTo>
                  <a:lnTo>
                    <a:pt x="678027" y="1730"/>
                  </a:lnTo>
                  <a:lnTo>
                    <a:pt x="630936" y="0"/>
                  </a:lnTo>
                  <a:close/>
                </a:path>
              </a:pathLst>
            </a:custGeom>
            <a:solidFill>
              <a:srgbClr val="244B86"/>
            </a:solidFill>
          </p:spPr>
          <p:txBody>
            <a:bodyPr wrap="square" lIns="0" tIns="0" rIns="0" bIns="0" rtlCol="0"/>
            <a:lstStyle/>
            <a:p>
              <a:endParaRPr/>
            </a:p>
          </p:txBody>
        </p:sp>
        <p:pic>
          <p:nvPicPr>
            <p:cNvPr id="25" name="object 25"/>
            <p:cNvPicPr/>
            <p:nvPr/>
          </p:nvPicPr>
          <p:blipFill>
            <a:blip r:embed="rId6" cstate="print"/>
            <a:stretch>
              <a:fillRect/>
            </a:stretch>
          </p:blipFill>
          <p:spPr>
            <a:xfrm>
              <a:off x="4501896" y="1702307"/>
              <a:ext cx="1080515" cy="1078991"/>
            </a:xfrm>
            <a:prstGeom prst="rect">
              <a:avLst/>
            </a:prstGeom>
          </p:spPr>
        </p:pic>
      </p:grpSp>
      <p:pic>
        <p:nvPicPr>
          <p:cNvPr id="28" name="object 28"/>
          <p:cNvPicPr/>
          <p:nvPr/>
        </p:nvPicPr>
        <p:blipFill>
          <a:blip r:embed="rId7" cstate="print"/>
          <a:stretch>
            <a:fillRect/>
          </a:stretch>
        </p:blipFill>
        <p:spPr>
          <a:xfrm>
            <a:off x="3012845" y="1875085"/>
            <a:ext cx="1753986" cy="1904021"/>
          </a:xfrm>
          <a:prstGeom prst="rect">
            <a:avLst/>
          </a:prstGeom>
        </p:spPr>
      </p:pic>
      <p:sp>
        <p:nvSpPr>
          <p:cNvPr id="30" name="object 30"/>
          <p:cNvSpPr txBox="1"/>
          <p:nvPr/>
        </p:nvSpPr>
        <p:spPr>
          <a:xfrm>
            <a:off x="8323573" y="2892451"/>
            <a:ext cx="1556385" cy="856645"/>
          </a:xfrm>
          <a:prstGeom prst="rect">
            <a:avLst/>
          </a:prstGeom>
        </p:spPr>
        <p:txBody>
          <a:bodyPr vert="horz" wrap="square" lIns="0" tIns="12700" rIns="0" bIns="0" rtlCol="0">
            <a:spAutoFit/>
          </a:bodyPr>
          <a:lstStyle/>
          <a:p>
            <a:pPr marL="12700" marR="5080" indent="403860">
              <a:lnSpc>
                <a:spcPct val="100000"/>
              </a:lnSpc>
              <a:spcBef>
                <a:spcPts val="100"/>
              </a:spcBef>
            </a:pPr>
            <a:r>
              <a:rPr sz="1800" b="1" spc="-5" dirty="0">
                <a:latin typeface="Calibri"/>
                <a:cs typeface="Calibri"/>
              </a:rPr>
              <a:t>Learner </a:t>
            </a:r>
            <a:r>
              <a:rPr sz="1800" b="1" dirty="0">
                <a:latin typeface="Calibri"/>
                <a:cs typeface="Calibri"/>
              </a:rPr>
              <a:t> Support</a:t>
            </a:r>
            <a:r>
              <a:rPr sz="1800" b="1" spc="-35" dirty="0">
                <a:latin typeface="Calibri"/>
                <a:cs typeface="Calibri"/>
              </a:rPr>
              <a:t> </a:t>
            </a:r>
            <a:r>
              <a:rPr sz="1800" b="1" spc="-5" dirty="0" err="1">
                <a:latin typeface="Calibri"/>
                <a:cs typeface="Calibri"/>
              </a:rPr>
              <a:t>Cent</a:t>
            </a:r>
            <a:r>
              <a:rPr sz="1800" b="1" spc="-35" dirty="0" err="1">
                <a:latin typeface="Calibri"/>
                <a:cs typeface="Calibri"/>
              </a:rPr>
              <a:t>r</a:t>
            </a:r>
            <a:r>
              <a:rPr sz="1800" b="1" dirty="0" err="1">
                <a:latin typeface="Calibri"/>
                <a:cs typeface="Calibri"/>
              </a:rPr>
              <a:t>es</a:t>
            </a:r>
            <a:endParaRPr lang="en-IN" sz="1800" b="1" dirty="0">
              <a:latin typeface="Calibri"/>
              <a:cs typeface="Calibri"/>
            </a:endParaRPr>
          </a:p>
          <a:p>
            <a:pPr marL="12700" marR="5080" indent="403860">
              <a:lnSpc>
                <a:spcPct val="100000"/>
              </a:lnSpc>
              <a:spcBef>
                <a:spcPts val="100"/>
              </a:spcBef>
            </a:pPr>
            <a:r>
              <a:rPr lang="en-IN" b="1" dirty="0">
                <a:latin typeface="Calibri"/>
                <a:cs typeface="Calibri"/>
              </a:rPr>
              <a:t>130</a:t>
            </a:r>
            <a:endParaRPr sz="1800" dirty="0">
              <a:latin typeface="Calibri"/>
              <a:cs typeface="Calibri"/>
            </a:endParaRPr>
          </a:p>
        </p:txBody>
      </p:sp>
      <p:pic>
        <p:nvPicPr>
          <p:cNvPr id="32" name="object 32"/>
          <p:cNvPicPr/>
          <p:nvPr/>
        </p:nvPicPr>
        <p:blipFill>
          <a:blip r:embed="rId8" cstate="print"/>
          <a:stretch>
            <a:fillRect/>
          </a:stretch>
        </p:blipFill>
        <p:spPr>
          <a:xfrm>
            <a:off x="10128504" y="2024644"/>
            <a:ext cx="1715261" cy="1869186"/>
          </a:xfrm>
          <a:prstGeom prst="rect">
            <a:avLst/>
          </a:prstGeom>
        </p:spPr>
      </p:pic>
      <p:grpSp>
        <p:nvGrpSpPr>
          <p:cNvPr id="34" name="object 34"/>
          <p:cNvGrpSpPr/>
          <p:nvPr/>
        </p:nvGrpSpPr>
        <p:grpSpPr>
          <a:xfrm>
            <a:off x="8388995" y="1608789"/>
            <a:ext cx="1219818" cy="1234300"/>
            <a:chOff x="8414004" y="1367027"/>
            <a:chExt cx="1262380" cy="1348740"/>
          </a:xfrm>
        </p:grpSpPr>
        <p:sp>
          <p:nvSpPr>
            <p:cNvPr id="35" name="object 35"/>
            <p:cNvSpPr/>
            <p:nvPr/>
          </p:nvSpPr>
          <p:spPr>
            <a:xfrm>
              <a:off x="8414004" y="1367027"/>
              <a:ext cx="1262380" cy="1262380"/>
            </a:xfrm>
            <a:custGeom>
              <a:avLst/>
              <a:gdLst/>
              <a:ahLst/>
              <a:cxnLst/>
              <a:rect l="l" t="t" r="r" b="b"/>
              <a:pathLst>
                <a:path w="1262379" h="1262380">
                  <a:moveTo>
                    <a:pt x="630936" y="0"/>
                  </a:moveTo>
                  <a:lnTo>
                    <a:pt x="583844" y="1730"/>
                  </a:lnTo>
                  <a:lnTo>
                    <a:pt x="537693" y="6840"/>
                  </a:lnTo>
                  <a:lnTo>
                    <a:pt x="492605" y="15207"/>
                  </a:lnTo>
                  <a:lnTo>
                    <a:pt x="448701" y="26710"/>
                  </a:lnTo>
                  <a:lnTo>
                    <a:pt x="406104" y="41227"/>
                  </a:lnTo>
                  <a:lnTo>
                    <a:pt x="364935" y="58635"/>
                  </a:lnTo>
                  <a:lnTo>
                    <a:pt x="325317" y="78813"/>
                  </a:lnTo>
                  <a:lnTo>
                    <a:pt x="287370" y="101639"/>
                  </a:lnTo>
                  <a:lnTo>
                    <a:pt x="251218" y="126991"/>
                  </a:lnTo>
                  <a:lnTo>
                    <a:pt x="216982" y="154747"/>
                  </a:lnTo>
                  <a:lnTo>
                    <a:pt x="184784" y="184785"/>
                  </a:lnTo>
                  <a:lnTo>
                    <a:pt x="154747" y="216982"/>
                  </a:lnTo>
                  <a:lnTo>
                    <a:pt x="126991" y="251218"/>
                  </a:lnTo>
                  <a:lnTo>
                    <a:pt x="101639" y="287370"/>
                  </a:lnTo>
                  <a:lnTo>
                    <a:pt x="78813" y="325317"/>
                  </a:lnTo>
                  <a:lnTo>
                    <a:pt x="58635" y="364935"/>
                  </a:lnTo>
                  <a:lnTo>
                    <a:pt x="41227" y="406104"/>
                  </a:lnTo>
                  <a:lnTo>
                    <a:pt x="26710" y="448701"/>
                  </a:lnTo>
                  <a:lnTo>
                    <a:pt x="15207" y="492605"/>
                  </a:lnTo>
                  <a:lnTo>
                    <a:pt x="6840" y="537693"/>
                  </a:lnTo>
                  <a:lnTo>
                    <a:pt x="1730" y="583844"/>
                  </a:lnTo>
                  <a:lnTo>
                    <a:pt x="0" y="630936"/>
                  </a:lnTo>
                  <a:lnTo>
                    <a:pt x="1730" y="678027"/>
                  </a:lnTo>
                  <a:lnTo>
                    <a:pt x="6840" y="724178"/>
                  </a:lnTo>
                  <a:lnTo>
                    <a:pt x="15207" y="769266"/>
                  </a:lnTo>
                  <a:lnTo>
                    <a:pt x="26710" y="813170"/>
                  </a:lnTo>
                  <a:lnTo>
                    <a:pt x="41227" y="855767"/>
                  </a:lnTo>
                  <a:lnTo>
                    <a:pt x="58635" y="896936"/>
                  </a:lnTo>
                  <a:lnTo>
                    <a:pt x="78813" y="936554"/>
                  </a:lnTo>
                  <a:lnTo>
                    <a:pt x="101639" y="974501"/>
                  </a:lnTo>
                  <a:lnTo>
                    <a:pt x="126991" y="1010653"/>
                  </a:lnTo>
                  <a:lnTo>
                    <a:pt x="154747" y="1044889"/>
                  </a:lnTo>
                  <a:lnTo>
                    <a:pt x="184784" y="1077087"/>
                  </a:lnTo>
                  <a:lnTo>
                    <a:pt x="216982" y="1107124"/>
                  </a:lnTo>
                  <a:lnTo>
                    <a:pt x="251218" y="1134880"/>
                  </a:lnTo>
                  <a:lnTo>
                    <a:pt x="287370" y="1160232"/>
                  </a:lnTo>
                  <a:lnTo>
                    <a:pt x="325317" y="1183058"/>
                  </a:lnTo>
                  <a:lnTo>
                    <a:pt x="364935" y="1203236"/>
                  </a:lnTo>
                  <a:lnTo>
                    <a:pt x="406104" y="1220644"/>
                  </a:lnTo>
                  <a:lnTo>
                    <a:pt x="448701" y="1235161"/>
                  </a:lnTo>
                  <a:lnTo>
                    <a:pt x="492605" y="1246664"/>
                  </a:lnTo>
                  <a:lnTo>
                    <a:pt x="537693" y="1255031"/>
                  </a:lnTo>
                  <a:lnTo>
                    <a:pt x="583844" y="1260141"/>
                  </a:lnTo>
                  <a:lnTo>
                    <a:pt x="630936" y="1261872"/>
                  </a:lnTo>
                  <a:lnTo>
                    <a:pt x="678027" y="1260141"/>
                  </a:lnTo>
                  <a:lnTo>
                    <a:pt x="724178" y="1255031"/>
                  </a:lnTo>
                  <a:lnTo>
                    <a:pt x="769266" y="1246664"/>
                  </a:lnTo>
                  <a:lnTo>
                    <a:pt x="813170" y="1235161"/>
                  </a:lnTo>
                  <a:lnTo>
                    <a:pt x="855767" y="1220644"/>
                  </a:lnTo>
                  <a:lnTo>
                    <a:pt x="896936" y="1203236"/>
                  </a:lnTo>
                  <a:lnTo>
                    <a:pt x="936554" y="1183058"/>
                  </a:lnTo>
                  <a:lnTo>
                    <a:pt x="974501" y="1160232"/>
                  </a:lnTo>
                  <a:lnTo>
                    <a:pt x="1010653" y="1134880"/>
                  </a:lnTo>
                  <a:lnTo>
                    <a:pt x="1044889" y="1107124"/>
                  </a:lnTo>
                  <a:lnTo>
                    <a:pt x="1077087" y="1077086"/>
                  </a:lnTo>
                  <a:lnTo>
                    <a:pt x="1107124" y="1044889"/>
                  </a:lnTo>
                  <a:lnTo>
                    <a:pt x="1134880" y="1010653"/>
                  </a:lnTo>
                  <a:lnTo>
                    <a:pt x="1160232" y="974501"/>
                  </a:lnTo>
                  <a:lnTo>
                    <a:pt x="1183058" y="936554"/>
                  </a:lnTo>
                  <a:lnTo>
                    <a:pt x="1203236" y="896936"/>
                  </a:lnTo>
                  <a:lnTo>
                    <a:pt x="1220644" y="855767"/>
                  </a:lnTo>
                  <a:lnTo>
                    <a:pt x="1235161" y="813170"/>
                  </a:lnTo>
                  <a:lnTo>
                    <a:pt x="1246664" y="769266"/>
                  </a:lnTo>
                  <a:lnTo>
                    <a:pt x="1255031" y="724178"/>
                  </a:lnTo>
                  <a:lnTo>
                    <a:pt x="1260141" y="678027"/>
                  </a:lnTo>
                  <a:lnTo>
                    <a:pt x="1261872" y="630936"/>
                  </a:lnTo>
                  <a:lnTo>
                    <a:pt x="1260141" y="583844"/>
                  </a:lnTo>
                  <a:lnTo>
                    <a:pt x="1255031" y="537693"/>
                  </a:lnTo>
                  <a:lnTo>
                    <a:pt x="1246664" y="492605"/>
                  </a:lnTo>
                  <a:lnTo>
                    <a:pt x="1235161" y="448701"/>
                  </a:lnTo>
                  <a:lnTo>
                    <a:pt x="1220644" y="406104"/>
                  </a:lnTo>
                  <a:lnTo>
                    <a:pt x="1203236" y="364935"/>
                  </a:lnTo>
                  <a:lnTo>
                    <a:pt x="1183058" y="325317"/>
                  </a:lnTo>
                  <a:lnTo>
                    <a:pt x="1160232" y="287370"/>
                  </a:lnTo>
                  <a:lnTo>
                    <a:pt x="1134880" y="251218"/>
                  </a:lnTo>
                  <a:lnTo>
                    <a:pt x="1107124" y="216982"/>
                  </a:lnTo>
                  <a:lnTo>
                    <a:pt x="1077087" y="184785"/>
                  </a:lnTo>
                  <a:lnTo>
                    <a:pt x="1044889" y="154747"/>
                  </a:lnTo>
                  <a:lnTo>
                    <a:pt x="1010653" y="126991"/>
                  </a:lnTo>
                  <a:lnTo>
                    <a:pt x="974501" y="101639"/>
                  </a:lnTo>
                  <a:lnTo>
                    <a:pt x="936554" y="78813"/>
                  </a:lnTo>
                  <a:lnTo>
                    <a:pt x="896936" y="58635"/>
                  </a:lnTo>
                  <a:lnTo>
                    <a:pt x="855767" y="41227"/>
                  </a:lnTo>
                  <a:lnTo>
                    <a:pt x="813170" y="26710"/>
                  </a:lnTo>
                  <a:lnTo>
                    <a:pt x="769266" y="15207"/>
                  </a:lnTo>
                  <a:lnTo>
                    <a:pt x="724178" y="6840"/>
                  </a:lnTo>
                  <a:lnTo>
                    <a:pt x="678027" y="1730"/>
                  </a:lnTo>
                  <a:lnTo>
                    <a:pt x="630936" y="0"/>
                  </a:lnTo>
                  <a:close/>
                </a:path>
              </a:pathLst>
            </a:custGeom>
            <a:solidFill>
              <a:srgbClr val="244B86"/>
            </a:solidFill>
          </p:spPr>
          <p:txBody>
            <a:bodyPr wrap="square" lIns="0" tIns="0" rIns="0" bIns="0" rtlCol="0"/>
            <a:lstStyle/>
            <a:p>
              <a:endParaRPr/>
            </a:p>
          </p:txBody>
        </p:sp>
        <p:pic>
          <p:nvPicPr>
            <p:cNvPr id="36" name="object 36"/>
            <p:cNvPicPr/>
            <p:nvPr/>
          </p:nvPicPr>
          <p:blipFill>
            <a:blip r:embed="rId9" cstate="print"/>
            <a:stretch>
              <a:fillRect/>
            </a:stretch>
          </p:blipFill>
          <p:spPr>
            <a:xfrm>
              <a:off x="8535924" y="1635252"/>
              <a:ext cx="1078992" cy="1080515"/>
            </a:xfrm>
            <a:prstGeom prst="rect">
              <a:avLst/>
            </a:prstGeom>
          </p:spPr>
        </p:pic>
      </p:grpSp>
      <p:sp>
        <p:nvSpPr>
          <p:cNvPr id="37" name="object 37"/>
          <p:cNvSpPr txBox="1"/>
          <p:nvPr/>
        </p:nvSpPr>
        <p:spPr>
          <a:xfrm>
            <a:off x="10471552" y="2862436"/>
            <a:ext cx="999490" cy="949619"/>
          </a:xfrm>
          <a:prstGeom prst="rect">
            <a:avLst/>
          </a:prstGeom>
        </p:spPr>
        <p:txBody>
          <a:bodyPr vert="horz" wrap="square" lIns="0" tIns="13335" rIns="0" bIns="0" rtlCol="0">
            <a:spAutoFit/>
          </a:bodyPr>
          <a:lstStyle/>
          <a:p>
            <a:pPr marL="12065" marR="5080" algn="ctr">
              <a:lnSpc>
                <a:spcPct val="100000"/>
              </a:lnSpc>
              <a:spcBef>
                <a:spcPts val="105"/>
              </a:spcBef>
            </a:pPr>
            <a:r>
              <a:rPr sz="2000" b="1" dirty="0">
                <a:latin typeface="Calibri"/>
                <a:cs typeface="Calibri"/>
              </a:rPr>
              <a:t>School</a:t>
            </a:r>
            <a:r>
              <a:rPr sz="2000" b="1" spc="-100" dirty="0">
                <a:latin typeface="Calibri"/>
                <a:cs typeface="Calibri"/>
              </a:rPr>
              <a:t> </a:t>
            </a:r>
            <a:r>
              <a:rPr sz="2000" b="1" dirty="0">
                <a:latin typeface="Calibri"/>
                <a:cs typeface="Calibri"/>
              </a:rPr>
              <a:t>of </a:t>
            </a:r>
            <a:r>
              <a:rPr sz="2000" b="1" spc="-440" dirty="0">
                <a:latin typeface="Calibri"/>
                <a:cs typeface="Calibri"/>
              </a:rPr>
              <a:t> </a:t>
            </a:r>
            <a:r>
              <a:rPr sz="2000" b="1" dirty="0">
                <a:latin typeface="Calibri"/>
                <a:cs typeface="Calibri"/>
              </a:rPr>
              <a:t>Studies</a:t>
            </a:r>
            <a:endParaRPr lang="en-IN" sz="2000" b="1" dirty="0">
              <a:latin typeface="Calibri"/>
              <a:cs typeface="Calibri"/>
            </a:endParaRPr>
          </a:p>
          <a:p>
            <a:pPr marL="12065" marR="5080" algn="ctr">
              <a:lnSpc>
                <a:spcPct val="100000"/>
              </a:lnSpc>
              <a:spcBef>
                <a:spcPts val="105"/>
              </a:spcBef>
            </a:pPr>
            <a:r>
              <a:rPr lang="en-IN" sz="2000" b="1" dirty="0">
                <a:latin typeface="Calibri"/>
                <a:cs typeface="Calibri"/>
              </a:rPr>
              <a:t>14</a:t>
            </a:r>
          </a:p>
        </p:txBody>
      </p:sp>
      <p:pic>
        <p:nvPicPr>
          <p:cNvPr id="39" name="object 39"/>
          <p:cNvPicPr/>
          <p:nvPr/>
        </p:nvPicPr>
        <p:blipFill>
          <a:blip r:embed="rId10" cstate="print"/>
          <a:stretch>
            <a:fillRect/>
          </a:stretch>
        </p:blipFill>
        <p:spPr>
          <a:xfrm>
            <a:off x="454278" y="4658041"/>
            <a:ext cx="1715262" cy="1869186"/>
          </a:xfrm>
          <a:prstGeom prst="rect">
            <a:avLst/>
          </a:prstGeom>
        </p:spPr>
      </p:pic>
      <p:grpSp>
        <p:nvGrpSpPr>
          <p:cNvPr id="41" name="object 41"/>
          <p:cNvGrpSpPr/>
          <p:nvPr/>
        </p:nvGrpSpPr>
        <p:grpSpPr>
          <a:xfrm>
            <a:off x="10304033" y="1613993"/>
            <a:ext cx="1262380" cy="1262380"/>
            <a:chOff x="10329671" y="1331975"/>
            <a:chExt cx="1262380" cy="1262380"/>
          </a:xfrm>
        </p:grpSpPr>
        <p:sp>
          <p:nvSpPr>
            <p:cNvPr id="42" name="object 42"/>
            <p:cNvSpPr/>
            <p:nvPr/>
          </p:nvSpPr>
          <p:spPr>
            <a:xfrm>
              <a:off x="10329671" y="1331975"/>
              <a:ext cx="1262380" cy="1262380"/>
            </a:xfrm>
            <a:custGeom>
              <a:avLst/>
              <a:gdLst/>
              <a:ahLst/>
              <a:cxnLst/>
              <a:rect l="l" t="t" r="r" b="b"/>
              <a:pathLst>
                <a:path w="1262379" h="1262380">
                  <a:moveTo>
                    <a:pt x="630935" y="0"/>
                  </a:moveTo>
                  <a:lnTo>
                    <a:pt x="583844" y="1730"/>
                  </a:lnTo>
                  <a:lnTo>
                    <a:pt x="537693" y="6840"/>
                  </a:lnTo>
                  <a:lnTo>
                    <a:pt x="492605" y="15207"/>
                  </a:lnTo>
                  <a:lnTo>
                    <a:pt x="448701" y="26710"/>
                  </a:lnTo>
                  <a:lnTo>
                    <a:pt x="406104" y="41227"/>
                  </a:lnTo>
                  <a:lnTo>
                    <a:pt x="364935" y="58635"/>
                  </a:lnTo>
                  <a:lnTo>
                    <a:pt x="325317" y="78813"/>
                  </a:lnTo>
                  <a:lnTo>
                    <a:pt x="287370" y="101639"/>
                  </a:lnTo>
                  <a:lnTo>
                    <a:pt x="251218" y="126991"/>
                  </a:lnTo>
                  <a:lnTo>
                    <a:pt x="216982" y="154747"/>
                  </a:lnTo>
                  <a:lnTo>
                    <a:pt x="184784" y="184785"/>
                  </a:lnTo>
                  <a:lnTo>
                    <a:pt x="154747" y="216982"/>
                  </a:lnTo>
                  <a:lnTo>
                    <a:pt x="126991" y="251218"/>
                  </a:lnTo>
                  <a:lnTo>
                    <a:pt x="101639" y="287370"/>
                  </a:lnTo>
                  <a:lnTo>
                    <a:pt x="78813" y="325317"/>
                  </a:lnTo>
                  <a:lnTo>
                    <a:pt x="58635" y="364935"/>
                  </a:lnTo>
                  <a:lnTo>
                    <a:pt x="41227" y="406104"/>
                  </a:lnTo>
                  <a:lnTo>
                    <a:pt x="26710" y="448701"/>
                  </a:lnTo>
                  <a:lnTo>
                    <a:pt x="15207" y="492605"/>
                  </a:lnTo>
                  <a:lnTo>
                    <a:pt x="6840" y="537693"/>
                  </a:lnTo>
                  <a:lnTo>
                    <a:pt x="1730" y="583844"/>
                  </a:lnTo>
                  <a:lnTo>
                    <a:pt x="0" y="630936"/>
                  </a:lnTo>
                  <a:lnTo>
                    <a:pt x="1730" y="678027"/>
                  </a:lnTo>
                  <a:lnTo>
                    <a:pt x="6840" y="724178"/>
                  </a:lnTo>
                  <a:lnTo>
                    <a:pt x="15207" y="769266"/>
                  </a:lnTo>
                  <a:lnTo>
                    <a:pt x="26710" y="813170"/>
                  </a:lnTo>
                  <a:lnTo>
                    <a:pt x="41227" y="855767"/>
                  </a:lnTo>
                  <a:lnTo>
                    <a:pt x="58635" y="896936"/>
                  </a:lnTo>
                  <a:lnTo>
                    <a:pt x="78813" y="936554"/>
                  </a:lnTo>
                  <a:lnTo>
                    <a:pt x="101639" y="974501"/>
                  </a:lnTo>
                  <a:lnTo>
                    <a:pt x="126991" y="1010653"/>
                  </a:lnTo>
                  <a:lnTo>
                    <a:pt x="154747" y="1044889"/>
                  </a:lnTo>
                  <a:lnTo>
                    <a:pt x="184784" y="1077087"/>
                  </a:lnTo>
                  <a:lnTo>
                    <a:pt x="216982" y="1107124"/>
                  </a:lnTo>
                  <a:lnTo>
                    <a:pt x="251218" y="1134880"/>
                  </a:lnTo>
                  <a:lnTo>
                    <a:pt x="287370" y="1160232"/>
                  </a:lnTo>
                  <a:lnTo>
                    <a:pt x="325317" y="1183058"/>
                  </a:lnTo>
                  <a:lnTo>
                    <a:pt x="364935" y="1203236"/>
                  </a:lnTo>
                  <a:lnTo>
                    <a:pt x="406104" y="1220644"/>
                  </a:lnTo>
                  <a:lnTo>
                    <a:pt x="448701" y="1235161"/>
                  </a:lnTo>
                  <a:lnTo>
                    <a:pt x="492605" y="1246664"/>
                  </a:lnTo>
                  <a:lnTo>
                    <a:pt x="537693" y="1255031"/>
                  </a:lnTo>
                  <a:lnTo>
                    <a:pt x="583844" y="1260141"/>
                  </a:lnTo>
                  <a:lnTo>
                    <a:pt x="630935" y="1261872"/>
                  </a:lnTo>
                  <a:lnTo>
                    <a:pt x="678027" y="1260141"/>
                  </a:lnTo>
                  <a:lnTo>
                    <a:pt x="724178" y="1255031"/>
                  </a:lnTo>
                  <a:lnTo>
                    <a:pt x="769266" y="1246664"/>
                  </a:lnTo>
                  <a:lnTo>
                    <a:pt x="813170" y="1235161"/>
                  </a:lnTo>
                  <a:lnTo>
                    <a:pt x="855767" y="1220644"/>
                  </a:lnTo>
                  <a:lnTo>
                    <a:pt x="896936" y="1203236"/>
                  </a:lnTo>
                  <a:lnTo>
                    <a:pt x="936554" y="1183058"/>
                  </a:lnTo>
                  <a:lnTo>
                    <a:pt x="974501" y="1160232"/>
                  </a:lnTo>
                  <a:lnTo>
                    <a:pt x="1010653" y="1134880"/>
                  </a:lnTo>
                  <a:lnTo>
                    <a:pt x="1044889" y="1107124"/>
                  </a:lnTo>
                  <a:lnTo>
                    <a:pt x="1077087" y="1077086"/>
                  </a:lnTo>
                  <a:lnTo>
                    <a:pt x="1107124" y="1044889"/>
                  </a:lnTo>
                  <a:lnTo>
                    <a:pt x="1134880" y="1010653"/>
                  </a:lnTo>
                  <a:lnTo>
                    <a:pt x="1160232" y="974501"/>
                  </a:lnTo>
                  <a:lnTo>
                    <a:pt x="1183058" y="936554"/>
                  </a:lnTo>
                  <a:lnTo>
                    <a:pt x="1203236" y="896936"/>
                  </a:lnTo>
                  <a:lnTo>
                    <a:pt x="1220644" y="855767"/>
                  </a:lnTo>
                  <a:lnTo>
                    <a:pt x="1235161" y="813170"/>
                  </a:lnTo>
                  <a:lnTo>
                    <a:pt x="1246664" y="769266"/>
                  </a:lnTo>
                  <a:lnTo>
                    <a:pt x="1255031" y="724178"/>
                  </a:lnTo>
                  <a:lnTo>
                    <a:pt x="1260141" y="678027"/>
                  </a:lnTo>
                  <a:lnTo>
                    <a:pt x="1261872" y="630936"/>
                  </a:lnTo>
                  <a:lnTo>
                    <a:pt x="1260141" y="583844"/>
                  </a:lnTo>
                  <a:lnTo>
                    <a:pt x="1255031" y="537693"/>
                  </a:lnTo>
                  <a:lnTo>
                    <a:pt x="1246664" y="492605"/>
                  </a:lnTo>
                  <a:lnTo>
                    <a:pt x="1235161" y="448701"/>
                  </a:lnTo>
                  <a:lnTo>
                    <a:pt x="1220644" y="406104"/>
                  </a:lnTo>
                  <a:lnTo>
                    <a:pt x="1203236" y="364935"/>
                  </a:lnTo>
                  <a:lnTo>
                    <a:pt x="1183058" y="325317"/>
                  </a:lnTo>
                  <a:lnTo>
                    <a:pt x="1160232" y="287370"/>
                  </a:lnTo>
                  <a:lnTo>
                    <a:pt x="1134880" y="251218"/>
                  </a:lnTo>
                  <a:lnTo>
                    <a:pt x="1107124" y="216982"/>
                  </a:lnTo>
                  <a:lnTo>
                    <a:pt x="1077087" y="184785"/>
                  </a:lnTo>
                  <a:lnTo>
                    <a:pt x="1044889" y="154747"/>
                  </a:lnTo>
                  <a:lnTo>
                    <a:pt x="1010653" y="126991"/>
                  </a:lnTo>
                  <a:lnTo>
                    <a:pt x="974501" y="101639"/>
                  </a:lnTo>
                  <a:lnTo>
                    <a:pt x="936554" y="78813"/>
                  </a:lnTo>
                  <a:lnTo>
                    <a:pt x="896936" y="58635"/>
                  </a:lnTo>
                  <a:lnTo>
                    <a:pt x="855767" y="41227"/>
                  </a:lnTo>
                  <a:lnTo>
                    <a:pt x="813170" y="26710"/>
                  </a:lnTo>
                  <a:lnTo>
                    <a:pt x="769266" y="15207"/>
                  </a:lnTo>
                  <a:lnTo>
                    <a:pt x="724178" y="6840"/>
                  </a:lnTo>
                  <a:lnTo>
                    <a:pt x="678027" y="1730"/>
                  </a:lnTo>
                  <a:lnTo>
                    <a:pt x="630935" y="0"/>
                  </a:lnTo>
                  <a:close/>
                </a:path>
              </a:pathLst>
            </a:custGeom>
            <a:solidFill>
              <a:srgbClr val="244B86"/>
            </a:solidFill>
          </p:spPr>
          <p:txBody>
            <a:bodyPr wrap="square" lIns="0" tIns="0" rIns="0" bIns="0" rtlCol="0"/>
            <a:lstStyle/>
            <a:p>
              <a:endParaRPr/>
            </a:p>
          </p:txBody>
        </p:sp>
        <p:pic>
          <p:nvPicPr>
            <p:cNvPr id="43" name="object 43"/>
            <p:cNvPicPr/>
            <p:nvPr/>
          </p:nvPicPr>
          <p:blipFill>
            <a:blip r:embed="rId11" cstate="print"/>
            <a:stretch>
              <a:fillRect/>
            </a:stretch>
          </p:blipFill>
          <p:spPr>
            <a:xfrm>
              <a:off x="10433303" y="1464563"/>
              <a:ext cx="1080516" cy="1080515"/>
            </a:xfrm>
            <a:prstGeom prst="rect">
              <a:avLst/>
            </a:prstGeom>
          </p:spPr>
        </p:pic>
      </p:grpSp>
      <p:sp>
        <p:nvSpPr>
          <p:cNvPr id="44" name="object 44"/>
          <p:cNvSpPr txBox="1"/>
          <p:nvPr/>
        </p:nvSpPr>
        <p:spPr>
          <a:xfrm>
            <a:off x="637032" y="5612804"/>
            <a:ext cx="1486131" cy="565283"/>
          </a:xfrm>
          <a:prstGeom prst="rect">
            <a:avLst/>
          </a:prstGeom>
        </p:spPr>
        <p:txBody>
          <a:bodyPr vert="horz" wrap="square" lIns="0" tIns="13335" rIns="0" bIns="0" rtlCol="0">
            <a:spAutoFit/>
          </a:bodyPr>
          <a:lstStyle/>
          <a:p>
            <a:pPr algn="ctr">
              <a:lnSpc>
                <a:spcPts val="2130"/>
              </a:lnSpc>
              <a:spcBef>
                <a:spcPts val="105"/>
              </a:spcBef>
            </a:pPr>
            <a:r>
              <a:rPr lang="en-IN" sz="2000" b="1" spc="-10" dirty="0">
                <a:latin typeface="Calibri"/>
                <a:cs typeface="Calibri"/>
              </a:rPr>
              <a:t>Departments </a:t>
            </a:r>
          </a:p>
          <a:p>
            <a:pPr algn="ctr">
              <a:lnSpc>
                <a:spcPts val="2130"/>
              </a:lnSpc>
              <a:spcBef>
                <a:spcPts val="105"/>
              </a:spcBef>
            </a:pPr>
            <a:r>
              <a:rPr lang="en-IN" sz="2000" b="1" spc="-10" dirty="0">
                <a:latin typeface="Calibri"/>
                <a:cs typeface="Calibri"/>
              </a:rPr>
              <a:t>34</a:t>
            </a:r>
            <a:endParaRPr lang="en-IN" sz="2000" dirty="0">
              <a:latin typeface="Calibri"/>
              <a:cs typeface="Calibri"/>
            </a:endParaRPr>
          </a:p>
        </p:txBody>
      </p:sp>
      <p:pic>
        <p:nvPicPr>
          <p:cNvPr id="46" name="object 46"/>
          <p:cNvPicPr/>
          <p:nvPr/>
        </p:nvPicPr>
        <p:blipFill>
          <a:blip r:embed="rId12" cstate="print"/>
          <a:stretch>
            <a:fillRect/>
          </a:stretch>
        </p:blipFill>
        <p:spPr>
          <a:xfrm>
            <a:off x="4936319" y="4591697"/>
            <a:ext cx="1715262" cy="1869186"/>
          </a:xfrm>
          <a:prstGeom prst="rect">
            <a:avLst/>
          </a:prstGeom>
        </p:spPr>
      </p:pic>
      <p:grpSp>
        <p:nvGrpSpPr>
          <p:cNvPr id="48" name="object 48"/>
          <p:cNvGrpSpPr/>
          <p:nvPr/>
        </p:nvGrpSpPr>
        <p:grpSpPr>
          <a:xfrm>
            <a:off x="637031" y="4000500"/>
            <a:ext cx="1280160" cy="1382395"/>
            <a:chOff x="637031" y="4000500"/>
            <a:chExt cx="1280160" cy="1382395"/>
          </a:xfrm>
        </p:grpSpPr>
        <p:sp>
          <p:nvSpPr>
            <p:cNvPr id="49" name="object 49"/>
            <p:cNvSpPr/>
            <p:nvPr/>
          </p:nvSpPr>
          <p:spPr>
            <a:xfrm>
              <a:off x="637032" y="4000499"/>
              <a:ext cx="1280160" cy="1382395"/>
            </a:xfrm>
            <a:custGeom>
              <a:avLst/>
              <a:gdLst/>
              <a:ahLst/>
              <a:cxnLst/>
              <a:rect l="l" t="t" r="r" b="b"/>
              <a:pathLst>
                <a:path w="1280160" h="1382395">
                  <a:moveTo>
                    <a:pt x="1280160" y="630936"/>
                  </a:moveTo>
                  <a:lnTo>
                    <a:pt x="1278420" y="583857"/>
                  </a:lnTo>
                  <a:lnTo>
                    <a:pt x="1273314" y="537705"/>
                  </a:lnTo>
                  <a:lnTo>
                    <a:pt x="1264945" y="492607"/>
                  </a:lnTo>
                  <a:lnTo>
                    <a:pt x="1253439" y="448703"/>
                  </a:lnTo>
                  <a:lnTo>
                    <a:pt x="1238923" y="406107"/>
                  </a:lnTo>
                  <a:lnTo>
                    <a:pt x="1221524" y="364947"/>
                  </a:lnTo>
                  <a:lnTo>
                    <a:pt x="1201343" y="325323"/>
                  </a:lnTo>
                  <a:lnTo>
                    <a:pt x="1178509" y="287375"/>
                  </a:lnTo>
                  <a:lnTo>
                    <a:pt x="1153160" y="251218"/>
                  </a:lnTo>
                  <a:lnTo>
                    <a:pt x="1125410" y="216992"/>
                  </a:lnTo>
                  <a:lnTo>
                    <a:pt x="1095375" y="184797"/>
                  </a:lnTo>
                  <a:lnTo>
                    <a:pt x="1063167" y="154749"/>
                  </a:lnTo>
                  <a:lnTo>
                    <a:pt x="1028941" y="127000"/>
                  </a:lnTo>
                  <a:lnTo>
                    <a:pt x="992784" y="101650"/>
                  </a:lnTo>
                  <a:lnTo>
                    <a:pt x="954836" y="78816"/>
                  </a:lnTo>
                  <a:lnTo>
                    <a:pt x="915212" y="58635"/>
                  </a:lnTo>
                  <a:lnTo>
                    <a:pt x="874052" y="41236"/>
                  </a:lnTo>
                  <a:lnTo>
                    <a:pt x="831456" y="26720"/>
                  </a:lnTo>
                  <a:lnTo>
                    <a:pt x="787552" y="15214"/>
                  </a:lnTo>
                  <a:lnTo>
                    <a:pt x="742454" y="6845"/>
                  </a:lnTo>
                  <a:lnTo>
                    <a:pt x="696302" y="1739"/>
                  </a:lnTo>
                  <a:lnTo>
                    <a:pt x="649224" y="0"/>
                  </a:lnTo>
                  <a:lnTo>
                    <a:pt x="602132" y="1739"/>
                  </a:lnTo>
                  <a:lnTo>
                    <a:pt x="555980" y="6845"/>
                  </a:lnTo>
                  <a:lnTo>
                    <a:pt x="510895" y="15214"/>
                  </a:lnTo>
                  <a:lnTo>
                    <a:pt x="466991" y="26720"/>
                  </a:lnTo>
                  <a:lnTo>
                    <a:pt x="424395" y="41236"/>
                  </a:lnTo>
                  <a:lnTo>
                    <a:pt x="383222" y="58635"/>
                  </a:lnTo>
                  <a:lnTo>
                    <a:pt x="343611" y="78816"/>
                  </a:lnTo>
                  <a:lnTo>
                    <a:pt x="305663" y="101650"/>
                  </a:lnTo>
                  <a:lnTo>
                    <a:pt x="269506" y="127000"/>
                  </a:lnTo>
                  <a:lnTo>
                    <a:pt x="235280" y="154749"/>
                  </a:lnTo>
                  <a:lnTo>
                    <a:pt x="203073" y="184785"/>
                  </a:lnTo>
                  <a:lnTo>
                    <a:pt x="173037" y="216992"/>
                  </a:lnTo>
                  <a:lnTo>
                    <a:pt x="145275" y="251218"/>
                  </a:lnTo>
                  <a:lnTo>
                    <a:pt x="119926" y="287375"/>
                  </a:lnTo>
                  <a:lnTo>
                    <a:pt x="97104" y="325323"/>
                  </a:lnTo>
                  <a:lnTo>
                    <a:pt x="76923" y="364947"/>
                  </a:lnTo>
                  <a:lnTo>
                    <a:pt x="59512" y="406107"/>
                  </a:lnTo>
                  <a:lnTo>
                    <a:pt x="44996" y="448703"/>
                  </a:lnTo>
                  <a:lnTo>
                    <a:pt x="33489" y="492607"/>
                  </a:lnTo>
                  <a:lnTo>
                    <a:pt x="25120" y="537705"/>
                  </a:lnTo>
                  <a:lnTo>
                    <a:pt x="20015" y="583857"/>
                  </a:lnTo>
                  <a:lnTo>
                    <a:pt x="19583" y="595312"/>
                  </a:lnTo>
                  <a:lnTo>
                    <a:pt x="15201" y="612089"/>
                  </a:lnTo>
                  <a:lnTo>
                    <a:pt x="6832" y="657225"/>
                  </a:lnTo>
                  <a:lnTo>
                    <a:pt x="1727" y="703427"/>
                  </a:lnTo>
                  <a:lnTo>
                    <a:pt x="0" y="750570"/>
                  </a:lnTo>
                  <a:lnTo>
                    <a:pt x="1727" y="797725"/>
                  </a:lnTo>
                  <a:lnTo>
                    <a:pt x="6832" y="843927"/>
                  </a:lnTo>
                  <a:lnTo>
                    <a:pt x="15201" y="889063"/>
                  </a:lnTo>
                  <a:lnTo>
                    <a:pt x="26708" y="933018"/>
                  </a:lnTo>
                  <a:lnTo>
                    <a:pt x="41224" y="975664"/>
                  </a:lnTo>
                  <a:lnTo>
                    <a:pt x="58635" y="1016876"/>
                  </a:lnTo>
                  <a:lnTo>
                    <a:pt x="78816" y="1056551"/>
                  </a:lnTo>
                  <a:lnTo>
                    <a:pt x="101638" y="1094536"/>
                  </a:lnTo>
                  <a:lnTo>
                    <a:pt x="126987" y="1130731"/>
                  </a:lnTo>
                  <a:lnTo>
                    <a:pt x="154749" y="1165009"/>
                  </a:lnTo>
                  <a:lnTo>
                    <a:pt x="184785" y="1197254"/>
                  </a:lnTo>
                  <a:lnTo>
                    <a:pt x="216992" y="1227328"/>
                  </a:lnTo>
                  <a:lnTo>
                    <a:pt x="251218" y="1255115"/>
                  </a:lnTo>
                  <a:lnTo>
                    <a:pt x="287375" y="1280502"/>
                  </a:lnTo>
                  <a:lnTo>
                    <a:pt x="325323" y="1303362"/>
                  </a:lnTo>
                  <a:lnTo>
                    <a:pt x="364934" y="1323555"/>
                  </a:lnTo>
                  <a:lnTo>
                    <a:pt x="406107" y="1340993"/>
                  </a:lnTo>
                  <a:lnTo>
                    <a:pt x="448703" y="1355534"/>
                  </a:lnTo>
                  <a:lnTo>
                    <a:pt x="492607" y="1367040"/>
                  </a:lnTo>
                  <a:lnTo>
                    <a:pt x="537692" y="1375422"/>
                  </a:lnTo>
                  <a:lnTo>
                    <a:pt x="583844" y="1380540"/>
                  </a:lnTo>
                  <a:lnTo>
                    <a:pt x="630936" y="1382268"/>
                  </a:lnTo>
                  <a:lnTo>
                    <a:pt x="678014" y="1380540"/>
                  </a:lnTo>
                  <a:lnTo>
                    <a:pt x="724166" y="1375422"/>
                  </a:lnTo>
                  <a:lnTo>
                    <a:pt x="769264" y="1367040"/>
                  </a:lnTo>
                  <a:lnTo>
                    <a:pt x="813168" y="1355534"/>
                  </a:lnTo>
                  <a:lnTo>
                    <a:pt x="855764" y="1340993"/>
                  </a:lnTo>
                  <a:lnTo>
                    <a:pt x="896924" y="1323555"/>
                  </a:lnTo>
                  <a:lnTo>
                    <a:pt x="936548" y="1303362"/>
                  </a:lnTo>
                  <a:lnTo>
                    <a:pt x="974496" y="1280502"/>
                  </a:lnTo>
                  <a:lnTo>
                    <a:pt x="1010653" y="1255115"/>
                  </a:lnTo>
                  <a:lnTo>
                    <a:pt x="1044879" y="1227328"/>
                  </a:lnTo>
                  <a:lnTo>
                    <a:pt x="1077074" y="1197254"/>
                  </a:lnTo>
                  <a:lnTo>
                    <a:pt x="1107122" y="1165009"/>
                  </a:lnTo>
                  <a:lnTo>
                    <a:pt x="1134872" y="1130731"/>
                  </a:lnTo>
                  <a:lnTo>
                    <a:pt x="1160221" y="1094536"/>
                  </a:lnTo>
                  <a:lnTo>
                    <a:pt x="1183055" y="1056551"/>
                  </a:lnTo>
                  <a:lnTo>
                    <a:pt x="1203236" y="1016876"/>
                  </a:lnTo>
                  <a:lnTo>
                    <a:pt x="1220635" y="975664"/>
                  </a:lnTo>
                  <a:lnTo>
                    <a:pt x="1235151" y="933018"/>
                  </a:lnTo>
                  <a:lnTo>
                    <a:pt x="1246657" y="889063"/>
                  </a:lnTo>
                  <a:lnTo>
                    <a:pt x="1255026" y="843927"/>
                  </a:lnTo>
                  <a:lnTo>
                    <a:pt x="1260132" y="797725"/>
                  </a:lnTo>
                  <a:lnTo>
                    <a:pt x="1260563" y="786003"/>
                  </a:lnTo>
                  <a:lnTo>
                    <a:pt x="1264945" y="769277"/>
                  </a:lnTo>
                  <a:lnTo>
                    <a:pt x="1273314" y="724179"/>
                  </a:lnTo>
                  <a:lnTo>
                    <a:pt x="1278420" y="678027"/>
                  </a:lnTo>
                  <a:lnTo>
                    <a:pt x="1280160" y="630936"/>
                  </a:lnTo>
                  <a:close/>
                </a:path>
              </a:pathLst>
            </a:custGeom>
            <a:solidFill>
              <a:srgbClr val="244B86"/>
            </a:solidFill>
          </p:spPr>
          <p:txBody>
            <a:bodyPr wrap="square" lIns="0" tIns="0" rIns="0" bIns="0" rtlCol="0"/>
            <a:lstStyle/>
            <a:p>
              <a:endParaRPr/>
            </a:p>
          </p:txBody>
        </p:sp>
        <p:pic>
          <p:nvPicPr>
            <p:cNvPr id="50" name="object 50"/>
            <p:cNvPicPr/>
            <p:nvPr/>
          </p:nvPicPr>
          <p:blipFill>
            <a:blip r:embed="rId13" cstate="print"/>
            <a:stretch>
              <a:fillRect/>
            </a:stretch>
          </p:blipFill>
          <p:spPr>
            <a:xfrm>
              <a:off x="743711" y="4186428"/>
              <a:ext cx="1042415" cy="1042416"/>
            </a:xfrm>
            <a:prstGeom prst="rect">
              <a:avLst/>
            </a:prstGeom>
          </p:spPr>
        </p:pic>
      </p:grpSp>
      <p:sp>
        <p:nvSpPr>
          <p:cNvPr id="51" name="object 51"/>
          <p:cNvSpPr txBox="1"/>
          <p:nvPr/>
        </p:nvSpPr>
        <p:spPr>
          <a:xfrm>
            <a:off x="4994291" y="5368850"/>
            <a:ext cx="1478280" cy="948978"/>
          </a:xfrm>
          <a:prstGeom prst="rect">
            <a:avLst/>
          </a:prstGeom>
        </p:spPr>
        <p:txBody>
          <a:bodyPr vert="horz" wrap="square" lIns="0" tIns="12700" rIns="0" bIns="0" rtlCol="0">
            <a:spAutoFit/>
          </a:bodyPr>
          <a:lstStyle/>
          <a:p>
            <a:pPr marL="12700" marR="5080" indent="-2540" algn="ctr">
              <a:lnSpc>
                <a:spcPct val="100000"/>
              </a:lnSpc>
              <a:spcBef>
                <a:spcPts val="100"/>
              </a:spcBef>
            </a:pPr>
            <a:r>
              <a:rPr sz="2000" b="1" spc="-30" dirty="0">
                <a:latin typeface="Calibri"/>
                <a:cs typeface="Calibri"/>
              </a:rPr>
              <a:t>Teachers</a:t>
            </a:r>
            <a:r>
              <a:rPr sz="2000" b="1" spc="-10" dirty="0">
                <a:latin typeface="Calibri"/>
                <a:cs typeface="Calibri"/>
              </a:rPr>
              <a:t> </a:t>
            </a:r>
            <a:r>
              <a:rPr sz="2000" b="1" dirty="0">
                <a:latin typeface="Calibri"/>
                <a:cs typeface="Calibri"/>
              </a:rPr>
              <a:t>&amp; </a:t>
            </a:r>
            <a:r>
              <a:rPr sz="2000" b="1" spc="5" dirty="0">
                <a:latin typeface="Calibri"/>
                <a:cs typeface="Calibri"/>
              </a:rPr>
              <a:t> </a:t>
            </a:r>
            <a:r>
              <a:rPr sz="2000" b="1" dirty="0">
                <a:latin typeface="Calibri"/>
                <a:cs typeface="Calibri"/>
              </a:rPr>
              <a:t>A</a:t>
            </a:r>
            <a:r>
              <a:rPr sz="2000" b="1" spc="-15" dirty="0">
                <a:latin typeface="Calibri"/>
                <a:cs typeface="Calibri"/>
              </a:rPr>
              <a:t>c</a:t>
            </a:r>
            <a:r>
              <a:rPr sz="2000" b="1" dirty="0">
                <a:latin typeface="Calibri"/>
                <a:cs typeface="Calibri"/>
              </a:rPr>
              <a:t>ademicians</a:t>
            </a:r>
            <a:endParaRPr lang="en-IN" sz="2000" b="1" dirty="0">
              <a:latin typeface="Calibri"/>
              <a:cs typeface="Calibri"/>
            </a:endParaRPr>
          </a:p>
          <a:p>
            <a:pPr marL="12700" marR="5080" indent="-2540" algn="ctr">
              <a:lnSpc>
                <a:spcPct val="100000"/>
              </a:lnSpc>
              <a:spcBef>
                <a:spcPts val="100"/>
              </a:spcBef>
            </a:pPr>
            <a:r>
              <a:rPr lang="en-IN" sz="2000" b="1" dirty="0">
                <a:latin typeface="Calibri"/>
                <a:cs typeface="Calibri"/>
              </a:rPr>
              <a:t>157</a:t>
            </a:r>
            <a:endParaRPr sz="2000" dirty="0">
              <a:latin typeface="Calibri"/>
              <a:cs typeface="Calibri"/>
            </a:endParaRPr>
          </a:p>
        </p:txBody>
      </p:sp>
      <p:pic>
        <p:nvPicPr>
          <p:cNvPr id="53" name="object 53"/>
          <p:cNvPicPr/>
          <p:nvPr/>
        </p:nvPicPr>
        <p:blipFill>
          <a:blip r:embed="rId14" cstate="print"/>
          <a:stretch>
            <a:fillRect/>
          </a:stretch>
        </p:blipFill>
        <p:spPr>
          <a:xfrm>
            <a:off x="7607152" y="4591697"/>
            <a:ext cx="1713737" cy="1869186"/>
          </a:xfrm>
          <a:prstGeom prst="rect">
            <a:avLst/>
          </a:prstGeom>
        </p:spPr>
      </p:pic>
      <p:grpSp>
        <p:nvGrpSpPr>
          <p:cNvPr id="55" name="object 55"/>
          <p:cNvGrpSpPr/>
          <p:nvPr/>
        </p:nvGrpSpPr>
        <p:grpSpPr>
          <a:xfrm>
            <a:off x="5186058" y="4038399"/>
            <a:ext cx="1262380" cy="1330960"/>
            <a:chOff x="4466844" y="4116323"/>
            <a:chExt cx="1262380" cy="1330960"/>
          </a:xfrm>
        </p:grpSpPr>
        <p:sp>
          <p:nvSpPr>
            <p:cNvPr id="56" name="object 56"/>
            <p:cNvSpPr/>
            <p:nvPr/>
          </p:nvSpPr>
          <p:spPr>
            <a:xfrm>
              <a:off x="4466844" y="4116323"/>
              <a:ext cx="1262380" cy="1262380"/>
            </a:xfrm>
            <a:custGeom>
              <a:avLst/>
              <a:gdLst/>
              <a:ahLst/>
              <a:cxnLst/>
              <a:rect l="l" t="t" r="r" b="b"/>
              <a:pathLst>
                <a:path w="1262379" h="1262379">
                  <a:moveTo>
                    <a:pt x="630935" y="0"/>
                  </a:moveTo>
                  <a:lnTo>
                    <a:pt x="583844" y="1730"/>
                  </a:lnTo>
                  <a:lnTo>
                    <a:pt x="537693" y="6840"/>
                  </a:lnTo>
                  <a:lnTo>
                    <a:pt x="492605" y="15207"/>
                  </a:lnTo>
                  <a:lnTo>
                    <a:pt x="448701" y="26710"/>
                  </a:lnTo>
                  <a:lnTo>
                    <a:pt x="406104" y="41227"/>
                  </a:lnTo>
                  <a:lnTo>
                    <a:pt x="364935" y="58635"/>
                  </a:lnTo>
                  <a:lnTo>
                    <a:pt x="325317" y="78813"/>
                  </a:lnTo>
                  <a:lnTo>
                    <a:pt x="287370" y="101639"/>
                  </a:lnTo>
                  <a:lnTo>
                    <a:pt x="251218" y="126991"/>
                  </a:lnTo>
                  <a:lnTo>
                    <a:pt x="216982" y="154747"/>
                  </a:lnTo>
                  <a:lnTo>
                    <a:pt x="184785" y="184785"/>
                  </a:lnTo>
                  <a:lnTo>
                    <a:pt x="154747" y="216982"/>
                  </a:lnTo>
                  <a:lnTo>
                    <a:pt x="126991" y="251218"/>
                  </a:lnTo>
                  <a:lnTo>
                    <a:pt x="101639" y="287370"/>
                  </a:lnTo>
                  <a:lnTo>
                    <a:pt x="78813" y="325317"/>
                  </a:lnTo>
                  <a:lnTo>
                    <a:pt x="58635" y="364935"/>
                  </a:lnTo>
                  <a:lnTo>
                    <a:pt x="41227" y="406104"/>
                  </a:lnTo>
                  <a:lnTo>
                    <a:pt x="26710" y="448701"/>
                  </a:lnTo>
                  <a:lnTo>
                    <a:pt x="15207" y="492605"/>
                  </a:lnTo>
                  <a:lnTo>
                    <a:pt x="6840" y="537693"/>
                  </a:lnTo>
                  <a:lnTo>
                    <a:pt x="1730" y="583844"/>
                  </a:lnTo>
                  <a:lnTo>
                    <a:pt x="0" y="630936"/>
                  </a:lnTo>
                  <a:lnTo>
                    <a:pt x="1730" y="678027"/>
                  </a:lnTo>
                  <a:lnTo>
                    <a:pt x="6840" y="724178"/>
                  </a:lnTo>
                  <a:lnTo>
                    <a:pt x="15207" y="769266"/>
                  </a:lnTo>
                  <a:lnTo>
                    <a:pt x="26710" y="813170"/>
                  </a:lnTo>
                  <a:lnTo>
                    <a:pt x="41227" y="855767"/>
                  </a:lnTo>
                  <a:lnTo>
                    <a:pt x="58635" y="896936"/>
                  </a:lnTo>
                  <a:lnTo>
                    <a:pt x="78813" y="936554"/>
                  </a:lnTo>
                  <a:lnTo>
                    <a:pt x="101639" y="974501"/>
                  </a:lnTo>
                  <a:lnTo>
                    <a:pt x="126991" y="1010653"/>
                  </a:lnTo>
                  <a:lnTo>
                    <a:pt x="154747" y="1044889"/>
                  </a:lnTo>
                  <a:lnTo>
                    <a:pt x="184785" y="1077087"/>
                  </a:lnTo>
                  <a:lnTo>
                    <a:pt x="216982" y="1107124"/>
                  </a:lnTo>
                  <a:lnTo>
                    <a:pt x="251218" y="1134880"/>
                  </a:lnTo>
                  <a:lnTo>
                    <a:pt x="287370" y="1160232"/>
                  </a:lnTo>
                  <a:lnTo>
                    <a:pt x="325317" y="1183058"/>
                  </a:lnTo>
                  <a:lnTo>
                    <a:pt x="364935" y="1203236"/>
                  </a:lnTo>
                  <a:lnTo>
                    <a:pt x="406104" y="1220644"/>
                  </a:lnTo>
                  <a:lnTo>
                    <a:pt x="448701" y="1235161"/>
                  </a:lnTo>
                  <a:lnTo>
                    <a:pt x="492605" y="1246664"/>
                  </a:lnTo>
                  <a:lnTo>
                    <a:pt x="537693" y="1255031"/>
                  </a:lnTo>
                  <a:lnTo>
                    <a:pt x="583844" y="1260141"/>
                  </a:lnTo>
                  <a:lnTo>
                    <a:pt x="630935" y="1261872"/>
                  </a:lnTo>
                  <a:lnTo>
                    <a:pt x="678027" y="1260141"/>
                  </a:lnTo>
                  <a:lnTo>
                    <a:pt x="724178" y="1255031"/>
                  </a:lnTo>
                  <a:lnTo>
                    <a:pt x="769266" y="1246664"/>
                  </a:lnTo>
                  <a:lnTo>
                    <a:pt x="813170" y="1235161"/>
                  </a:lnTo>
                  <a:lnTo>
                    <a:pt x="855767" y="1220644"/>
                  </a:lnTo>
                  <a:lnTo>
                    <a:pt x="896936" y="1203236"/>
                  </a:lnTo>
                  <a:lnTo>
                    <a:pt x="936554" y="1183058"/>
                  </a:lnTo>
                  <a:lnTo>
                    <a:pt x="974501" y="1160232"/>
                  </a:lnTo>
                  <a:lnTo>
                    <a:pt x="1010653" y="1134880"/>
                  </a:lnTo>
                  <a:lnTo>
                    <a:pt x="1044889" y="1107124"/>
                  </a:lnTo>
                  <a:lnTo>
                    <a:pt x="1077086" y="1077086"/>
                  </a:lnTo>
                  <a:lnTo>
                    <a:pt x="1107124" y="1044889"/>
                  </a:lnTo>
                  <a:lnTo>
                    <a:pt x="1134880" y="1010653"/>
                  </a:lnTo>
                  <a:lnTo>
                    <a:pt x="1160232" y="974501"/>
                  </a:lnTo>
                  <a:lnTo>
                    <a:pt x="1183058" y="936554"/>
                  </a:lnTo>
                  <a:lnTo>
                    <a:pt x="1203236" y="896936"/>
                  </a:lnTo>
                  <a:lnTo>
                    <a:pt x="1220644" y="855767"/>
                  </a:lnTo>
                  <a:lnTo>
                    <a:pt x="1235161" y="813170"/>
                  </a:lnTo>
                  <a:lnTo>
                    <a:pt x="1246664" y="769266"/>
                  </a:lnTo>
                  <a:lnTo>
                    <a:pt x="1255031" y="724178"/>
                  </a:lnTo>
                  <a:lnTo>
                    <a:pt x="1260141" y="678027"/>
                  </a:lnTo>
                  <a:lnTo>
                    <a:pt x="1261871" y="630936"/>
                  </a:lnTo>
                  <a:lnTo>
                    <a:pt x="1260141" y="583844"/>
                  </a:lnTo>
                  <a:lnTo>
                    <a:pt x="1255031" y="537693"/>
                  </a:lnTo>
                  <a:lnTo>
                    <a:pt x="1246664" y="492605"/>
                  </a:lnTo>
                  <a:lnTo>
                    <a:pt x="1235161" y="448701"/>
                  </a:lnTo>
                  <a:lnTo>
                    <a:pt x="1220644" y="406104"/>
                  </a:lnTo>
                  <a:lnTo>
                    <a:pt x="1203236" y="364935"/>
                  </a:lnTo>
                  <a:lnTo>
                    <a:pt x="1183058" y="325317"/>
                  </a:lnTo>
                  <a:lnTo>
                    <a:pt x="1160232" y="287370"/>
                  </a:lnTo>
                  <a:lnTo>
                    <a:pt x="1134880" y="251218"/>
                  </a:lnTo>
                  <a:lnTo>
                    <a:pt x="1107124" y="216982"/>
                  </a:lnTo>
                  <a:lnTo>
                    <a:pt x="1077086" y="184785"/>
                  </a:lnTo>
                  <a:lnTo>
                    <a:pt x="1044889" y="154747"/>
                  </a:lnTo>
                  <a:lnTo>
                    <a:pt x="1010653" y="126991"/>
                  </a:lnTo>
                  <a:lnTo>
                    <a:pt x="974501" y="101639"/>
                  </a:lnTo>
                  <a:lnTo>
                    <a:pt x="936554" y="78813"/>
                  </a:lnTo>
                  <a:lnTo>
                    <a:pt x="896936" y="58635"/>
                  </a:lnTo>
                  <a:lnTo>
                    <a:pt x="855767" y="41227"/>
                  </a:lnTo>
                  <a:lnTo>
                    <a:pt x="813170" y="26710"/>
                  </a:lnTo>
                  <a:lnTo>
                    <a:pt x="769266" y="15207"/>
                  </a:lnTo>
                  <a:lnTo>
                    <a:pt x="724178" y="6840"/>
                  </a:lnTo>
                  <a:lnTo>
                    <a:pt x="678027" y="1730"/>
                  </a:lnTo>
                  <a:lnTo>
                    <a:pt x="630935" y="0"/>
                  </a:lnTo>
                  <a:close/>
                </a:path>
              </a:pathLst>
            </a:custGeom>
            <a:solidFill>
              <a:srgbClr val="244B86"/>
            </a:solidFill>
          </p:spPr>
          <p:txBody>
            <a:bodyPr wrap="square" lIns="0" tIns="0" rIns="0" bIns="0" rtlCol="0"/>
            <a:lstStyle/>
            <a:p>
              <a:endParaRPr/>
            </a:p>
          </p:txBody>
        </p:sp>
        <p:pic>
          <p:nvPicPr>
            <p:cNvPr id="57" name="object 57"/>
            <p:cNvPicPr/>
            <p:nvPr/>
          </p:nvPicPr>
          <p:blipFill>
            <a:blip r:embed="rId15" cstate="print"/>
            <a:stretch>
              <a:fillRect/>
            </a:stretch>
          </p:blipFill>
          <p:spPr>
            <a:xfrm>
              <a:off x="4565904" y="4366259"/>
              <a:ext cx="1078991" cy="1080515"/>
            </a:xfrm>
            <a:prstGeom prst="rect">
              <a:avLst/>
            </a:prstGeom>
          </p:spPr>
        </p:pic>
      </p:grpSp>
      <p:sp>
        <p:nvSpPr>
          <p:cNvPr id="58" name="object 58"/>
          <p:cNvSpPr txBox="1"/>
          <p:nvPr/>
        </p:nvSpPr>
        <p:spPr>
          <a:xfrm>
            <a:off x="7635039" y="5466574"/>
            <a:ext cx="1446530" cy="911147"/>
          </a:xfrm>
          <a:prstGeom prst="rect">
            <a:avLst/>
          </a:prstGeom>
        </p:spPr>
        <p:txBody>
          <a:bodyPr vert="horz" wrap="square" lIns="0" tIns="13335" rIns="0" bIns="0" rtlCol="0">
            <a:spAutoFit/>
          </a:bodyPr>
          <a:lstStyle/>
          <a:p>
            <a:pPr algn="ctr">
              <a:lnSpc>
                <a:spcPct val="100000"/>
              </a:lnSpc>
              <a:spcBef>
                <a:spcPts val="105"/>
              </a:spcBef>
            </a:pPr>
            <a:r>
              <a:rPr sz="2000" b="1" spc="-5" dirty="0">
                <a:latin typeface="Calibri"/>
                <a:cs typeface="Calibri"/>
              </a:rPr>
              <a:t>Non-teaching</a:t>
            </a:r>
            <a:endParaRPr sz="2000" dirty="0">
              <a:latin typeface="Calibri"/>
              <a:cs typeface="Calibri"/>
            </a:endParaRPr>
          </a:p>
          <a:p>
            <a:pPr marL="2540" algn="ctr">
              <a:lnSpc>
                <a:spcPts val="2290"/>
              </a:lnSpc>
            </a:pPr>
            <a:r>
              <a:rPr sz="2000" b="1" spc="-10" dirty="0">
                <a:latin typeface="Calibri"/>
                <a:cs typeface="Calibri"/>
              </a:rPr>
              <a:t>Staff</a:t>
            </a:r>
            <a:endParaRPr lang="en-IN" sz="2000" b="1" spc="-10" dirty="0">
              <a:latin typeface="Calibri"/>
              <a:cs typeface="Calibri"/>
            </a:endParaRPr>
          </a:p>
          <a:p>
            <a:pPr marL="2540" algn="ctr">
              <a:lnSpc>
                <a:spcPts val="2290"/>
              </a:lnSpc>
            </a:pPr>
            <a:r>
              <a:rPr lang="en-IN" sz="2000" b="1" spc="-10" dirty="0">
                <a:latin typeface="Calibri"/>
                <a:cs typeface="Calibri"/>
              </a:rPr>
              <a:t>    190</a:t>
            </a:r>
            <a:endParaRPr sz="2000" dirty="0">
              <a:latin typeface="Calibri"/>
              <a:cs typeface="Calibri"/>
            </a:endParaRPr>
          </a:p>
        </p:txBody>
      </p:sp>
      <p:pic>
        <p:nvPicPr>
          <p:cNvPr id="60" name="object 60"/>
          <p:cNvPicPr/>
          <p:nvPr/>
        </p:nvPicPr>
        <p:blipFill>
          <a:blip r:embed="rId16" cstate="print"/>
          <a:stretch>
            <a:fillRect/>
          </a:stretch>
        </p:blipFill>
        <p:spPr>
          <a:xfrm>
            <a:off x="10152888" y="4692396"/>
            <a:ext cx="1713738" cy="1869186"/>
          </a:xfrm>
          <a:prstGeom prst="rect">
            <a:avLst/>
          </a:prstGeom>
        </p:spPr>
      </p:pic>
      <p:grpSp>
        <p:nvGrpSpPr>
          <p:cNvPr id="66" name="object 66"/>
          <p:cNvGrpSpPr/>
          <p:nvPr/>
        </p:nvGrpSpPr>
        <p:grpSpPr>
          <a:xfrm>
            <a:off x="7936613" y="4122420"/>
            <a:ext cx="1262380" cy="1330960"/>
            <a:chOff x="6455664" y="4117847"/>
            <a:chExt cx="1262380" cy="1330960"/>
          </a:xfrm>
        </p:grpSpPr>
        <p:sp>
          <p:nvSpPr>
            <p:cNvPr id="67" name="object 67"/>
            <p:cNvSpPr/>
            <p:nvPr/>
          </p:nvSpPr>
          <p:spPr>
            <a:xfrm>
              <a:off x="6455664" y="4117847"/>
              <a:ext cx="1262380" cy="1262380"/>
            </a:xfrm>
            <a:custGeom>
              <a:avLst/>
              <a:gdLst/>
              <a:ahLst/>
              <a:cxnLst/>
              <a:rect l="l" t="t" r="r" b="b"/>
              <a:pathLst>
                <a:path w="1262379" h="1262379">
                  <a:moveTo>
                    <a:pt x="630936" y="0"/>
                  </a:moveTo>
                  <a:lnTo>
                    <a:pt x="583844" y="1730"/>
                  </a:lnTo>
                  <a:lnTo>
                    <a:pt x="537693" y="6840"/>
                  </a:lnTo>
                  <a:lnTo>
                    <a:pt x="492605" y="15207"/>
                  </a:lnTo>
                  <a:lnTo>
                    <a:pt x="448701" y="26710"/>
                  </a:lnTo>
                  <a:lnTo>
                    <a:pt x="406104" y="41227"/>
                  </a:lnTo>
                  <a:lnTo>
                    <a:pt x="364935" y="58635"/>
                  </a:lnTo>
                  <a:lnTo>
                    <a:pt x="325317" y="78813"/>
                  </a:lnTo>
                  <a:lnTo>
                    <a:pt x="287370" y="101639"/>
                  </a:lnTo>
                  <a:lnTo>
                    <a:pt x="251218" y="126991"/>
                  </a:lnTo>
                  <a:lnTo>
                    <a:pt x="216982" y="154747"/>
                  </a:lnTo>
                  <a:lnTo>
                    <a:pt x="184785" y="184785"/>
                  </a:lnTo>
                  <a:lnTo>
                    <a:pt x="154747" y="216982"/>
                  </a:lnTo>
                  <a:lnTo>
                    <a:pt x="126991" y="251218"/>
                  </a:lnTo>
                  <a:lnTo>
                    <a:pt x="101639" y="287370"/>
                  </a:lnTo>
                  <a:lnTo>
                    <a:pt x="78813" y="325317"/>
                  </a:lnTo>
                  <a:lnTo>
                    <a:pt x="58635" y="364935"/>
                  </a:lnTo>
                  <a:lnTo>
                    <a:pt x="41227" y="406104"/>
                  </a:lnTo>
                  <a:lnTo>
                    <a:pt x="26710" y="448701"/>
                  </a:lnTo>
                  <a:lnTo>
                    <a:pt x="15207" y="492605"/>
                  </a:lnTo>
                  <a:lnTo>
                    <a:pt x="6840" y="537693"/>
                  </a:lnTo>
                  <a:lnTo>
                    <a:pt x="1730" y="583844"/>
                  </a:lnTo>
                  <a:lnTo>
                    <a:pt x="0" y="630935"/>
                  </a:lnTo>
                  <a:lnTo>
                    <a:pt x="1730" y="678027"/>
                  </a:lnTo>
                  <a:lnTo>
                    <a:pt x="6840" y="724178"/>
                  </a:lnTo>
                  <a:lnTo>
                    <a:pt x="15207" y="769266"/>
                  </a:lnTo>
                  <a:lnTo>
                    <a:pt x="26710" y="813170"/>
                  </a:lnTo>
                  <a:lnTo>
                    <a:pt x="41227" y="855767"/>
                  </a:lnTo>
                  <a:lnTo>
                    <a:pt x="58635" y="896936"/>
                  </a:lnTo>
                  <a:lnTo>
                    <a:pt x="78813" y="936554"/>
                  </a:lnTo>
                  <a:lnTo>
                    <a:pt x="101639" y="974501"/>
                  </a:lnTo>
                  <a:lnTo>
                    <a:pt x="126991" y="1010653"/>
                  </a:lnTo>
                  <a:lnTo>
                    <a:pt x="154747" y="1044889"/>
                  </a:lnTo>
                  <a:lnTo>
                    <a:pt x="184784" y="1077087"/>
                  </a:lnTo>
                  <a:lnTo>
                    <a:pt x="216982" y="1107124"/>
                  </a:lnTo>
                  <a:lnTo>
                    <a:pt x="251218" y="1134880"/>
                  </a:lnTo>
                  <a:lnTo>
                    <a:pt x="287370" y="1160232"/>
                  </a:lnTo>
                  <a:lnTo>
                    <a:pt x="325317" y="1183058"/>
                  </a:lnTo>
                  <a:lnTo>
                    <a:pt x="364935" y="1203236"/>
                  </a:lnTo>
                  <a:lnTo>
                    <a:pt x="406104" y="1220644"/>
                  </a:lnTo>
                  <a:lnTo>
                    <a:pt x="448701" y="1235161"/>
                  </a:lnTo>
                  <a:lnTo>
                    <a:pt x="492605" y="1246664"/>
                  </a:lnTo>
                  <a:lnTo>
                    <a:pt x="537693" y="1255031"/>
                  </a:lnTo>
                  <a:lnTo>
                    <a:pt x="583844" y="1260141"/>
                  </a:lnTo>
                  <a:lnTo>
                    <a:pt x="630936" y="1261871"/>
                  </a:lnTo>
                  <a:lnTo>
                    <a:pt x="678027" y="1260141"/>
                  </a:lnTo>
                  <a:lnTo>
                    <a:pt x="724178" y="1255031"/>
                  </a:lnTo>
                  <a:lnTo>
                    <a:pt x="769266" y="1246664"/>
                  </a:lnTo>
                  <a:lnTo>
                    <a:pt x="813170" y="1235161"/>
                  </a:lnTo>
                  <a:lnTo>
                    <a:pt x="855767" y="1220644"/>
                  </a:lnTo>
                  <a:lnTo>
                    <a:pt x="896936" y="1203236"/>
                  </a:lnTo>
                  <a:lnTo>
                    <a:pt x="936554" y="1183058"/>
                  </a:lnTo>
                  <a:lnTo>
                    <a:pt x="974501" y="1160232"/>
                  </a:lnTo>
                  <a:lnTo>
                    <a:pt x="1010653" y="1134880"/>
                  </a:lnTo>
                  <a:lnTo>
                    <a:pt x="1044889" y="1107124"/>
                  </a:lnTo>
                  <a:lnTo>
                    <a:pt x="1077087" y="1077086"/>
                  </a:lnTo>
                  <a:lnTo>
                    <a:pt x="1107124" y="1044889"/>
                  </a:lnTo>
                  <a:lnTo>
                    <a:pt x="1134880" y="1010653"/>
                  </a:lnTo>
                  <a:lnTo>
                    <a:pt x="1160232" y="974501"/>
                  </a:lnTo>
                  <a:lnTo>
                    <a:pt x="1183058" y="936554"/>
                  </a:lnTo>
                  <a:lnTo>
                    <a:pt x="1203236" y="896936"/>
                  </a:lnTo>
                  <a:lnTo>
                    <a:pt x="1220644" y="855767"/>
                  </a:lnTo>
                  <a:lnTo>
                    <a:pt x="1235161" y="813170"/>
                  </a:lnTo>
                  <a:lnTo>
                    <a:pt x="1246664" y="769266"/>
                  </a:lnTo>
                  <a:lnTo>
                    <a:pt x="1255031" y="724178"/>
                  </a:lnTo>
                  <a:lnTo>
                    <a:pt x="1260141" y="678027"/>
                  </a:lnTo>
                  <a:lnTo>
                    <a:pt x="1261871" y="630935"/>
                  </a:lnTo>
                  <a:lnTo>
                    <a:pt x="1260141" y="583844"/>
                  </a:lnTo>
                  <a:lnTo>
                    <a:pt x="1255031" y="537693"/>
                  </a:lnTo>
                  <a:lnTo>
                    <a:pt x="1246664" y="492605"/>
                  </a:lnTo>
                  <a:lnTo>
                    <a:pt x="1235161" y="448701"/>
                  </a:lnTo>
                  <a:lnTo>
                    <a:pt x="1220644" y="406104"/>
                  </a:lnTo>
                  <a:lnTo>
                    <a:pt x="1203236" y="364935"/>
                  </a:lnTo>
                  <a:lnTo>
                    <a:pt x="1183058" y="325317"/>
                  </a:lnTo>
                  <a:lnTo>
                    <a:pt x="1160232" y="287370"/>
                  </a:lnTo>
                  <a:lnTo>
                    <a:pt x="1134880" y="251218"/>
                  </a:lnTo>
                  <a:lnTo>
                    <a:pt x="1107124" y="216982"/>
                  </a:lnTo>
                  <a:lnTo>
                    <a:pt x="1077087" y="184784"/>
                  </a:lnTo>
                  <a:lnTo>
                    <a:pt x="1044889" y="154747"/>
                  </a:lnTo>
                  <a:lnTo>
                    <a:pt x="1010653" y="126991"/>
                  </a:lnTo>
                  <a:lnTo>
                    <a:pt x="974501" y="101639"/>
                  </a:lnTo>
                  <a:lnTo>
                    <a:pt x="936554" y="78813"/>
                  </a:lnTo>
                  <a:lnTo>
                    <a:pt x="896936" y="58635"/>
                  </a:lnTo>
                  <a:lnTo>
                    <a:pt x="855767" y="41227"/>
                  </a:lnTo>
                  <a:lnTo>
                    <a:pt x="813170" y="26710"/>
                  </a:lnTo>
                  <a:lnTo>
                    <a:pt x="769266" y="15207"/>
                  </a:lnTo>
                  <a:lnTo>
                    <a:pt x="724178" y="6840"/>
                  </a:lnTo>
                  <a:lnTo>
                    <a:pt x="678027" y="1730"/>
                  </a:lnTo>
                  <a:lnTo>
                    <a:pt x="630936" y="0"/>
                  </a:lnTo>
                  <a:close/>
                </a:path>
              </a:pathLst>
            </a:custGeom>
            <a:solidFill>
              <a:srgbClr val="244B86"/>
            </a:solidFill>
          </p:spPr>
          <p:txBody>
            <a:bodyPr wrap="square" lIns="0" tIns="0" rIns="0" bIns="0" rtlCol="0"/>
            <a:lstStyle/>
            <a:p>
              <a:endParaRPr/>
            </a:p>
          </p:txBody>
        </p:sp>
        <p:pic>
          <p:nvPicPr>
            <p:cNvPr id="68" name="object 68"/>
            <p:cNvPicPr/>
            <p:nvPr/>
          </p:nvPicPr>
          <p:blipFill>
            <a:blip r:embed="rId17" cstate="print"/>
            <a:stretch>
              <a:fillRect/>
            </a:stretch>
          </p:blipFill>
          <p:spPr>
            <a:xfrm>
              <a:off x="6565392" y="4369307"/>
              <a:ext cx="1078992" cy="1078991"/>
            </a:xfrm>
            <a:prstGeom prst="rect">
              <a:avLst/>
            </a:prstGeom>
          </p:spPr>
        </p:pic>
      </p:grpSp>
      <p:sp>
        <p:nvSpPr>
          <p:cNvPr id="69" name="object 69"/>
          <p:cNvSpPr txBox="1"/>
          <p:nvPr/>
        </p:nvSpPr>
        <p:spPr>
          <a:xfrm>
            <a:off x="10385552" y="5623661"/>
            <a:ext cx="1250950" cy="641842"/>
          </a:xfrm>
          <a:prstGeom prst="rect">
            <a:avLst/>
          </a:prstGeom>
        </p:spPr>
        <p:txBody>
          <a:bodyPr vert="horz" wrap="square" lIns="0" tIns="13335" rIns="0" bIns="0" rtlCol="0">
            <a:spAutoFit/>
          </a:bodyPr>
          <a:lstStyle/>
          <a:p>
            <a:pPr algn="ctr">
              <a:lnSpc>
                <a:spcPct val="100000"/>
              </a:lnSpc>
              <a:spcBef>
                <a:spcPts val="105"/>
              </a:spcBef>
            </a:pPr>
            <a:r>
              <a:rPr sz="2000" b="1" spc="-5" dirty="0">
                <a:latin typeface="Calibri"/>
                <a:cs typeface="Calibri"/>
              </a:rPr>
              <a:t>Counsellors</a:t>
            </a:r>
            <a:endParaRPr lang="en-IN" sz="2000" b="1" spc="-5" dirty="0">
              <a:latin typeface="Calibri"/>
              <a:cs typeface="Calibri"/>
            </a:endParaRPr>
          </a:p>
          <a:p>
            <a:pPr algn="ctr">
              <a:lnSpc>
                <a:spcPct val="100000"/>
              </a:lnSpc>
              <a:spcBef>
                <a:spcPts val="105"/>
              </a:spcBef>
            </a:pPr>
            <a:r>
              <a:rPr lang="en-IN" sz="2000" b="1" spc="-5" dirty="0">
                <a:latin typeface="Calibri"/>
                <a:cs typeface="Calibri"/>
              </a:rPr>
              <a:t>1900</a:t>
            </a:r>
            <a:r>
              <a:rPr lang="en-IN" sz="2000" b="1" spc="-10" dirty="0">
                <a:solidFill>
                  <a:srgbClr val="244B86"/>
                </a:solidFill>
                <a:latin typeface="Calibri"/>
                <a:cs typeface="Calibri"/>
              </a:rPr>
              <a:t> +</a:t>
            </a:r>
            <a:endParaRPr sz="2000" dirty="0">
              <a:latin typeface="Calibri"/>
              <a:cs typeface="Calibri"/>
            </a:endParaRPr>
          </a:p>
        </p:txBody>
      </p:sp>
      <p:grpSp>
        <p:nvGrpSpPr>
          <p:cNvPr id="70" name="object 70"/>
          <p:cNvGrpSpPr/>
          <p:nvPr/>
        </p:nvGrpSpPr>
        <p:grpSpPr>
          <a:xfrm>
            <a:off x="10341864" y="4122420"/>
            <a:ext cx="1262380" cy="1377950"/>
            <a:chOff x="10341864" y="4122420"/>
            <a:chExt cx="1262380" cy="1377950"/>
          </a:xfrm>
        </p:grpSpPr>
        <p:sp>
          <p:nvSpPr>
            <p:cNvPr id="71" name="object 71"/>
            <p:cNvSpPr/>
            <p:nvPr/>
          </p:nvSpPr>
          <p:spPr>
            <a:xfrm>
              <a:off x="10341864" y="4122420"/>
              <a:ext cx="1262380" cy="1262380"/>
            </a:xfrm>
            <a:custGeom>
              <a:avLst/>
              <a:gdLst/>
              <a:ahLst/>
              <a:cxnLst/>
              <a:rect l="l" t="t" r="r" b="b"/>
              <a:pathLst>
                <a:path w="1262379" h="1262379">
                  <a:moveTo>
                    <a:pt x="630935" y="0"/>
                  </a:moveTo>
                  <a:lnTo>
                    <a:pt x="583844" y="1730"/>
                  </a:lnTo>
                  <a:lnTo>
                    <a:pt x="537693" y="6840"/>
                  </a:lnTo>
                  <a:lnTo>
                    <a:pt x="492605" y="15207"/>
                  </a:lnTo>
                  <a:lnTo>
                    <a:pt x="448701" y="26710"/>
                  </a:lnTo>
                  <a:lnTo>
                    <a:pt x="406104" y="41227"/>
                  </a:lnTo>
                  <a:lnTo>
                    <a:pt x="364935" y="58635"/>
                  </a:lnTo>
                  <a:lnTo>
                    <a:pt x="325317" y="78813"/>
                  </a:lnTo>
                  <a:lnTo>
                    <a:pt x="287370" y="101639"/>
                  </a:lnTo>
                  <a:lnTo>
                    <a:pt x="251218" y="126991"/>
                  </a:lnTo>
                  <a:lnTo>
                    <a:pt x="216982" y="154747"/>
                  </a:lnTo>
                  <a:lnTo>
                    <a:pt x="184784" y="184784"/>
                  </a:lnTo>
                  <a:lnTo>
                    <a:pt x="154747" y="216982"/>
                  </a:lnTo>
                  <a:lnTo>
                    <a:pt x="126991" y="251218"/>
                  </a:lnTo>
                  <a:lnTo>
                    <a:pt x="101639" y="287370"/>
                  </a:lnTo>
                  <a:lnTo>
                    <a:pt x="78813" y="325317"/>
                  </a:lnTo>
                  <a:lnTo>
                    <a:pt x="58635" y="364935"/>
                  </a:lnTo>
                  <a:lnTo>
                    <a:pt x="41227" y="406104"/>
                  </a:lnTo>
                  <a:lnTo>
                    <a:pt x="26710" y="448701"/>
                  </a:lnTo>
                  <a:lnTo>
                    <a:pt x="15207" y="492605"/>
                  </a:lnTo>
                  <a:lnTo>
                    <a:pt x="6840" y="537693"/>
                  </a:lnTo>
                  <a:lnTo>
                    <a:pt x="1730" y="583844"/>
                  </a:lnTo>
                  <a:lnTo>
                    <a:pt x="0" y="630935"/>
                  </a:lnTo>
                  <a:lnTo>
                    <a:pt x="1730" y="678027"/>
                  </a:lnTo>
                  <a:lnTo>
                    <a:pt x="6840" y="724178"/>
                  </a:lnTo>
                  <a:lnTo>
                    <a:pt x="15207" y="769266"/>
                  </a:lnTo>
                  <a:lnTo>
                    <a:pt x="26710" y="813170"/>
                  </a:lnTo>
                  <a:lnTo>
                    <a:pt x="41227" y="855767"/>
                  </a:lnTo>
                  <a:lnTo>
                    <a:pt x="58635" y="896936"/>
                  </a:lnTo>
                  <a:lnTo>
                    <a:pt x="78813" y="936554"/>
                  </a:lnTo>
                  <a:lnTo>
                    <a:pt x="101639" y="974501"/>
                  </a:lnTo>
                  <a:lnTo>
                    <a:pt x="126991" y="1010653"/>
                  </a:lnTo>
                  <a:lnTo>
                    <a:pt x="154747" y="1044889"/>
                  </a:lnTo>
                  <a:lnTo>
                    <a:pt x="184784" y="1077087"/>
                  </a:lnTo>
                  <a:lnTo>
                    <a:pt x="216982" y="1107124"/>
                  </a:lnTo>
                  <a:lnTo>
                    <a:pt x="251218" y="1134880"/>
                  </a:lnTo>
                  <a:lnTo>
                    <a:pt x="287370" y="1160232"/>
                  </a:lnTo>
                  <a:lnTo>
                    <a:pt x="325317" y="1183058"/>
                  </a:lnTo>
                  <a:lnTo>
                    <a:pt x="364935" y="1203236"/>
                  </a:lnTo>
                  <a:lnTo>
                    <a:pt x="406104" y="1220644"/>
                  </a:lnTo>
                  <a:lnTo>
                    <a:pt x="448701" y="1235161"/>
                  </a:lnTo>
                  <a:lnTo>
                    <a:pt x="492605" y="1246664"/>
                  </a:lnTo>
                  <a:lnTo>
                    <a:pt x="537693" y="1255031"/>
                  </a:lnTo>
                  <a:lnTo>
                    <a:pt x="583844" y="1260141"/>
                  </a:lnTo>
                  <a:lnTo>
                    <a:pt x="630935" y="1261871"/>
                  </a:lnTo>
                  <a:lnTo>
                    <a:pt x="678027" y="1260141"/>
                  </a:lnTo>
                  <a:lnTo>
                    <a:pt x="724178" y="1255031"/>
                  </a:lnTo>
                  <a:lnTo>
                    <a:pt x="769266" y="1246664"/>
                  </a:lnTo>
                  <a:lnTo>
                    <a:pt x="813170" y="1235161"/>
                  </a:lnTo>
                  <a:lnTo>
                    <a:pt x="855767" y="1220644"/>
                  </a:lnTo>
                  <a:lnTo>
                    <a:pt x="896936" y="1203236"/>
                  </a:lnTo>
                  <a:lnTo>
                    <a:pt x="936554" y="1183058"/>
                  </a:lnTo>
                  <a:lnTo>
                    <a:pt x="974501" y="1160232"/>
                  </a:lnTo>
                  <a:lnTo>
                    <a:pt x="1010653" y="1134880"/>
                  </a:lnTo>
                  <a:lnTo>
                    <a:pt x="1044889" y="1107124"/>
                  </a:lnTo>
                  <a:lnTo>
                    <a:pt x="1077087" y="1077086"/>
                  </a:lnTo>
                  <a:lnTo>
                    <a:pt x="1107124" y="1044889"/>
                  </a:lnTo>
                  <a:lnTo>
                    <a:pt x="1134880" y="1010653"/>
                  </a:lnTo>
                  <a:lnTo>
                    <a:pt x="1160232" y="974501"/>
                  </a:lnTo>
                  <a:lnTo>
                    <a:pt x="1183058" y="936554"/>
                  </a:lnTo>
                  <a:lnTo>
                    <a:pt x="1203236" y="896936"/>
                  </a:lnTo>
                  <a:lnTo>
                    <a:pt x="1220644" y="855767"/>
                  </a:lnTo>
                  <a:lnTo>
                    <a:pt x="1235161" y="813170"/>
                  </a:lnTo>
                  <a:lnTo>
                    <a:pt x="1246664" y="769266"/>
                  </a:lnTo>
                  <a:lnTo>
                    <a:pt x="1255031" y="724178"/>
                  </a:lnTo>
                  <a:lnTo>
                    <a:pt x="1260141" y="678027"/>
                  </a:lnTo>
                  <a:lnTo>
                    <a:pt x="1261871" y="630935"/>
                  </a:lnTo>
                  <a:lnTo>
                    <a:pt x="1260141" y="583844"/>
                  </a:lnTo>
                  <a:lnTo>
                    <a:pt x="1255031" y="537693"/>
                  </a:lnTo>
                  <a:lnTo>
                    <a:pt x="1246664" y="492605"/>
                  </a:lnTo>
                  <a:lnTo>
                    <a:pt x="1235161" y="448701"/>
                  </a:lnTo>
                  <a:lnTo>
                    <a:pt x="1220644" y="406104"/>
                  </a:lnTo>
                  <a:lnTo>
                    <a:pt x="1203236" y="364935"/>
                  </a:lnTo>
                  <a:lnTo>
                    <a:pt x="1183058" y="325317"/>
                  </a:lnTo>
                  <a:lnTo>
                    <a:pt x="1160232" y="287370"/>
                  </a:lnTo>
                  <a:lnTo>
                    <a:pt x="1134880" y="251218"/>
                  </a:lnTo>
                  <a:lnTo>
                    <a:pt x="1107124" y="216982"/>
                  </a:lnTo>
                  <a:lnTo>
                    <a:pt x="1077087" y="184785"/>
                  </a:lnTo>
                  <a:lnTo>
                    <a:pt x="1044889" y="154747"/>
                  </a:lnTo>
                  <a:lnTo>
                    <a:pt x="1010653" y="126991"/>
                  </a:lnTo>
                  <a:lnTo>
                    <a:pt x="974501" y="101639"/>
                  </a:lnTo>
                  <a:lnTo>
                    <a:pt x="936554" y="78813"/>
                  </a:lnTo>
                  <a:lnTo>
                    <a:pt x="896936" y="58635"/>
                  </a:lnTo>
                  <a:lnTo>
                    <a:pt x="855767" y="41227"/>
                  </a:lnTo>
                  <a:lnTo>
                    <a:pt x="813170" y="26710"/>
                  </a:lnTo>
                  <a:lnTo>
                    <a:pt x="769266" y="15207"/>
                  </a:lnTo>
                  <a:lnTo>
                    <a:pt x="724178" y="6840"/>
                  </a:lnTo>
                  <a:lnTo>
                    <a:pt x="678027" y="1730"/>
                  </a:lnTo>
                  <a:lnTo>
                    <a:pt x="630935" y="0"/>
                  </a:lnTo>
                  <a:close/>
                </a:path>
              </a:pathLst>
            </a:custGeom>
            <a:solidFill>
              <a:srgbClr val="244B86"/>
            </a:solidFill>
          </p:spPr>
          <p:txBody>
            <a:bodyPr wrap="square" lIns="0" tIns="0" rIns="0" bIns="0" rtlCol="0"/>
            <a:lstStyle/>
            <a:p>
              <a:endParaRPr/>
            </a:p>
          </p:txBody>
        </p:sp>
        <p:pic>
          <p:nvPicPr>
            <p:cNvPr id="72" name="object 72"/>
            <p:cNvPicPr/>
            <p:nvPr/>
          </p:nvPicPr>
          <p:blipFill>
            <a:blip r:embed="rId18" cstate="print"/>
            <a:stretch>
              <a:fillRect/>
            </a:stretch>
          </p:blipFill>
          <p:spPr>
            <a:xfrm>
              <a:off x="10471404" y="4419600"/>
              <a:ext cx="1078992" cy="1080516"/>
            </a:xfrm>
            <a:prstGeom prst="rect">
              <a:avLst/>
            </a:prstGeom>
          </p:spPr>
        </p:pic>
      </p:grpSp>
      <p:sp>
        <p:nvSpPr>
          <p:cNvPr id="80" name="object 80"/>
          <p:cNvSpPr txBox="1"/>
          <p:nvPr/>
        </p:nvSpPr>
        <p:spPr>
          <a:xfrm>
            <a:off x="3241292" y="2762885"/>
            <a:ext cx="1359535" cy="846001"/>
          </a:xfrm>
          <a:prstGeom prst="rect">
            <a:avLst/>
          </a:prstGeom>
        </p:spPr>
        <p:txBody>
          <a:bodyPr vert="horz" wrap="square" lIns="0" tIns="13335" rIns="0" bIns="0" rtlCol="0">
            <a:spAutoFit/>
          </a:bodyPr>
          <a:lstStyle/>
          <a:p>
            <a:pPr algn="ctr">
              <a:lnSpc>
                <a:spcPts val="2280"/>
              </a:lnSpc>
              <a:spcBef>
                <a:spcPts val="105"/>
              </a:spcBef>
            </a:pPr>
            <a:r>
              <a:rPr sz="1400" b="1" spc="-5" dirty="0">
                <a:latin typeface="Calibri"/>
                <a:cs typeface="Calibri"/>
              </a:rPr>
              <a:t>Online</a:t>
            </a:r>
            <a:r>
              <a:rPr lang="en-IN" sz="1400" b="1" spc="-5" dirty="0">
                <a:latin typeface="Calibri"/>
                <a:cs typeface="Calibri"/>
              </a:rPr>
              <a:t> </a:t>
            </a:r>
            <a:r>
              <a:rPr lang="en-IN" sz="1400" b="1" spc="-10" dirty="0">
                <a:latin typeface="Calibri"/>
                <a:cs typeface="Calibri"/>
              </a:rPr>
              <a:t>Courses Through SWAYAM</a:t>
            </a:r>
          </a:p>
          <a:p>
            <a:pPr algn="ctr">
              <a:lnSpc>
                <a:spcPts val="2120"/>
              </a:lnSpc>
            </a:pPr>
            <a:r>
              <a:rPr lang="en-IN" sz="1400" b="1" spc="-10" dirty="0">
                <a:latin typeface="Calibri"/>
                <a:cs typeface="Calibri"/>
              </a:rPr>
              <a:t>05+02</a:t>
            </a:r>
            <a:endParaRPr sz="1400" dirty="0">
              <a:latin typeface="Calibri"/>
              <a:cs typeface="Calibri"/>
            </a:endParaRPr>
          </a:p>
        </p:txBody>
      </p:sp>
      <p:grpSp>
        <p:nvGrpSpPr>
          <p:cNvPr id="81" name="object 81"/>
          <p:cNvGrpSpPr/>
          <p:nvPr/>
        </p:nvGrpSpPr>
        <p:grpSpPr>
          <a:xfrm>
            <a:off x="3241292" y="1545966"/>
            <a:ext cx="1204930" cy="1179385"/>
            <a:chOff x="2537078" y="1399249"/>
            <a:chExt cx="1262380" cy="1276894"/>
          </a:xfrm>
        </p:grpSpPr>
        <p:sp>
          <p:nvSpPr>
            <p:cNvPr id="82" name="object 82"/>
            <p:cNvSpPr/>
            <p:nvPr/>
          </p:nvSpPr>
          <p:spPr>
            <a:xfrm>
              <a:off x="2537078" y="1399249"/>
              <a:ext cx="1262380" cy="1263650"/>
            </a:xfrm>
            <a:custGeom>
              <a:avLst/>
              <a:gdLst/>
              <a:ahLst/>
              <a:cxnLst/>
              <a:rect l="l" t="t" r="r" b="b"/>
              <a:pathLst>
                <a:path w="1262379" h="1263650">
                  <a:moveTo>
                    <a:pt x="630935" y="0"/>
                  </a:moveTo>
                  <a:lnTo>
                    <a:pt x="583844" y="1732"/>
                  </a:lnTo>
                  <a:lnTo>
                    <a:pt x="537693" y="6849"/>
                  </a:lnTo>
                  <a:lnTo>
                    <a:pt x="492605" y="15227"/>
                  </a:lnTo>
                  <a:lnTo>
                    <a:pt x="448701" y="26746"/>
                  </a:lnTo>
                  <a:lnTo>
                    <a:pt x="406104" y="41281"/>
                  </a:lnTo>
                  <a:lnTo>
                    <a:pt x="364935" y="58712"/>
                  </a:lnTo>
                  <a:lnTo>
                    <a:pt x="325317" y="78917"/>
                  </a:lnTo>
                  <a:lnTo>
                    <a:pt x="287370" y="101772"/>
                  </a:lnTo>
                  <a:lnTo>
                    <a:pt x="251218" y="127156"/>
                  </a:lnTo>
                  <a:lnTo>
                    <a:pt x="216982" y="154947"/>
                  </a:lnTo>
                  <a:lnTo>
                    <a:pt x="184784" y="185023"/>
                  </a:lnTo>
                  <a:lnTo>
                    <a:pt x="154747" y="217261"/>
                  </a:lnTo>
                  <a:lnTo>
                    <a:pt x="126991" y="251539"/>
                  </a:lnTo>
                  <a:lnTo>
                    <a:pt x="101639" y="287735"/>
                  </a:lnTo>
                  <a:lnTo>
                    <a:pt x="78813" y="325727"/>
                  </a:lnTo>
                  <a:lnTo>
                    <a:pt x="58635" y="365393"/>
                  </a:lnTo>
                  <a:lnTo>
                    <a:pt x="41227" y="406611"/>
                  </a:lnTo>
                  <a:lnTo>
                    <a:pt x="26710" y="449258"/>
                  </a:lnTo>
                  <a:lnTo>
                    <a:pt x="15207" y="493212"/>
                  </a:lnTo>
                  <a:lnTo>
                    <a:pt x="6840" y="538352"/>
                  </a:lnTo>
                  <a:lnTo>
                    <a:pt x="1730" y="584554"/>
                  </a:lnTo>
                  <a:lnTo>
                    <a:pt x="0" y="631697"/>
                  </a:lnTo>
                  <a:lnTo>
                    <a:pt x="1730" y="678841"/>
                  </a:lnTo>
                  <a:lnTo>
                    <a:pt x="6840" y="725043"/>
                  </a:lnTo>
                  <a:lnTo>
                    <a:pt x="15207" y="770183"/>
                  </a:lnTo>
                  <a:lnTo>
                    <a:pt x="26710" y="814137"/>
                  </a:lnTo>
                  <a:lnTo>
                    <a:pt x="41227" y="856784"/>
                  </a:lnTo>
                  <a:lnTo>
                    <a:pt x="58635" y="898002"/>
                  </a:lnTo>
                  <a:lnTo>
                    <a:pt x="78813" y="937668"/>
                  </a:lnTo>
                  <a:lnTo>
                    <a:pt x="101639" y="975660"/>
                  </a:lnTo>
                  <a:lnTo>
                    <a:pt x="126991" y="1011856"/>
                  </a:lnTo>
                  <a:lnTo>
                    <a:pt x="154747" y="1046134"/>
                  </a:lnTo>
                  <a:lnTo>
                    <a:pt x="184785" y="1078372"/>
                  </a:lnTo>
                  <a:lnTo>
                    <a:pt x="216982" y="1108448"/>
                  </a:lnTo>
                  <a:lnTo>
                    <a:pt x="251218" y="1136239"/>
                  </a:lnTo>
                  <a:lnTo>
                    <a:pt x="287370" y="1161623"/>
                  </a:lnTo>
                  <a:lnTo>
                    <a:pt x="325317" y="1184478"/>
                  </a:lnTo>
                  <a:lnTo>
                    <a:pt x="364935" y="1204683"/>
                  </a:lnTo>
                  <a:lnTo>
                    <a:pt x="406104" y="1222114"/>
                  </a:lnTo>
                  <a:lnTo>
                    <a:pt x="448701" y="1236649"/>
                  </a:lnTo>
                  <a:lnTo>
                    <a:pt x="492605" y="1248168"/>
                  </a:lnTo>
                  <a:lnTo>
                    <a:pt x="537693" y="1256546"/>
                  </a:lnTo>
                  <a:lnTo>
                    <a:pt x="583844" y="1261663"/>
                  </a:lnTo>
                  <a:lnTo>
                    <a:pt x="630935" y="1263395"/>
                  </a:lnTo>
                  <a:lnTo>
                    <a:pt x="678027" y="1261663"/>
                  </a:lnTo>
                  <a:lnTo>
                    <a:pt x="724178" y="1256546"/>
                  </a:lnTo>
                  <a:lnTo>
                    <a:pt x="769266" y="1248168"/>
                  </a:lnTo>
                  <a:lnTo>
                    <a:pt x="813170" y="1236649"/>
                  </a:lnTo>
                  <a:lnTo>
                    <a:pt x="855767" y="1222114"/>
                  </a:lnTo>
                  <a:lnTo>
                    <a:pt x="896936" y="1204683"/>
                  </a:lnTo>
                  <a:lnTo>
                    <a:pt x="936554" y="1184478"/>
                  </a:lnTo>
                  <a:lnTo>
                    <a:pt x="974501" y="1161623"/>
                  </a:lnTo>
                  <a:lnTo>
                    <a:pt x="1010653" y="1136239"/>
                  </a:lnTo>
                  <a:lnTo>
                    <a:pt x="1044889" y="1108448"/>
                  </a:lnTo>
                  <a:lnTo>
                    <a:pt x="1077087" y="1078372"/>
                  </a:lnTo>
                  <a:lnTo>
                    <a:pt x="1107124" y="1046134"/>
                  </a:lnTo>
                  <a:lnTo>
                    <a:pt x="1134880" y="1011856"/>
                  </a:lnTo>
                  <a:lnTo>
                    <a:pt x="1160232" y="975660"/>
                  </a:lnTo>
                  <a:lnTo>
                    <a:pt x="1183058" y="937668"/>
                  </a:lnTo>
                  <a:lnTo>
                    <a:pt x="1203236" y="898002"/>
                  </a:lnTo>
                  <a:lnTo>
                    <a:pt x="1220644" y="856784"/>
                  </a:lnTo>
                  <a:lnTo>
                    <a:pt x="1235161" y="814137"/>
                  </a:lnTo>
                  <a:lnTo>
                    <a:pt x="1246664" y="770183"/>
                  </a:lnTo>
                  <a:lnTo>
                    <a:pt x="1255031" y="725043"/>
                  </a:lnTo>
                  <a:lnTo>
                    <a:pt x="1260141" y="678841"/>
                  </a:lnTo>
                  <a:lnTo>
                    <a:pt x="1261872" y="631697"/>
                  </a:lnTo>
                  <a:lnTo>
                    <a:pt x="1260141" y="584554"/>
                  </a:lnTo>
                  <a:lnTo>
                    <a:pt x="1255031" y="538352"/>
                  </a:lnTo>
                  <a:lnTo>
                    <a:pt x="1246664" y="493212"/>
                  </a:lnTo>
                  <a:lnTo>
                    <a:pt x="1235161" y="449258"/>
                  </a:lnTo>
                  <a:lnTo>
                    <a:pt x="1220644" y="406611"/>
                  </a:lnTo>
                  <a:lnTo>
                    <a:pt x="1203236" y="365393"/>
                  </a:lnTo>
                  <a:lnTo>
                    <a:pt x="1183058" y="325727"/>
                  </a:lnTo>
                  <a:lnTo>
                    <a:pt x="1160232" y="287735"/>
                  </a:lnTo>
                  <a:lnTo>
                    <a:pt x="1134880" y="251539"/>
                  </a:lnTo>
                  <a:lnTo>
                    <a:pt x="1107124" y="217261"/>
                  </a:lnTo>
                  <a:lnTo>
                    <a:pt x="1077086" y="185023"/>
                  </a:lnTo>
                  <a:lnTo>
                    <a:pt x="1044889" y="154947"/>
                  </a:lnTo>
                  <a:lnTo>
                    <a:pt x="1010653" y="127156"/>
                  </a:lnTo>
                  <a:lnTo>
                    <a:pt x="974501" y="101772"/>
                  </a:lnTo>
                  <a:lnTo>
                    <a:pt x="936554" y="78917"/>
                  </a:lnTo>
                  <a:lnTo>
                    <a:pt x="896936" y="58712"/>
                  </a:lnTo>
                  <a:lnTo>
                    <a:pt x="855767" y="41281"/>
                  </a:lnTo>
                  <a:lnTo>
                    <a:pt x="813170" y="26746"/>
                  </a:lnTo>
                  <a:lnTo>
                    <a:pt x="769266" y="15227"/>
                  </a:lnTo>
                  <a:lnTo>
                    <a:pt x="724178" y="6849"/>
                  </a:lnTo>
                  <a:lnTo>
                    <a:pt x="678027" y="1732"/>
                  </a:lnTo>
                  <a:lnTo>
                    <a:pt x="630935" y="0"/>
                  </a:lnTo>
                  <a:close/>
                </a:path>
              </a:pathLst>
            </a:custGeom>
            <a:solidFill>
              <a:srgbClr val="244B86"/>
            </a:solidFill>
          </p:spPr>
          <p:txBody>
            <a:bodyPr wrap="square" lIns="0" tIns="0" rIns="0" bIns="0" rtlCol="0"/>
            <a:lstStyle/>
            <a:p>
              <a:endParaRPr/>
            </a:p>
          </p:txBody>
        </p:sp>
        <p:pic>
          <p:nvPicPr>
            <p:cNvPr id="83" name="object 83"/>
            <p:cNvPicPr/>
            <p:nvPr/>
          </p:nvPicPr>
          <p:blipFill>
            <a:blip r:embed="rId19" cstate="print"/>
            <a:stretch>
              <a:fillRect/>
            </a:stretch>
          </p:blipFill>
          <p:spPr>
            <a:xfrm>
              <a:off x="2632597" y="1749552"/>
              <a:ext cx="928116" cy="926591"/>
            </a:xfrm>
            <a:prstGeom prst="rect">
              <a:avLst/>
            </a:prstGeom>
          </p:spPr>
        </p:pic>
      </p:grpSp>
      <p:grpSp>
        <p:nvGrpSpPr>
          <p:cNvPr id="84" name="object 84"/>
          <p:cNvGrpSpPr/>
          <p:nvPr/>
        </p:nvGrpSpPr>
        <p:grpSpPr>
          <a:xfrm>
            <a:off x="6168949" y="1534981"/>
            <a:ext cx="1206178" cy="1227904"/>
            <a:chOff x="6391655" y="1328927"/>
            <a:chExt cx="1262380" cy="1278890"/>
          </a:xfrm>
        </p:grpSpPr>
        <p:sp>
          <p:nvSpPr>
            <p:cNvPr id="85" name="object 85"/>
            <p:cNvSpPr/>
            <p:nvPr/>
          </p:nvSpPr>
          <p:spPr>
            <a:xfrm>
              <a:off x="6391655" y="1328927"/>
              <a:ext cx="1262380" cy="1262380"/>
            </a:xfrm>
            <a:custGeom>
              <a:avLst/>
              <a:gdLst/>
              <a:ahLst/>
              <a:cxnLst/>
              <a:rect l="l" t="t" r="r" b="b"/>
              <a:pathLst>
                <a:path w="1262379" h="1262380">
                  <a:moveTo>
                    <a:pt x="630936" y="0"/>
                  </a:moveTo>
                  <a:lnTo>
                    <a:pt x="583844" y="1730"/>
                  </a:lnTo>
                  <a:lnTo>
                    <a:pt x="537693" y="6840"/>
                  </a:lnTo>
                  <a:lnTo>
                    <a:pt x="492605" y="15207"/>
                  </a:lnTo>
                  <a:lnTo>
                    <a:pt x="448701" y="26710"/>
                  </a:lnTo>
                  <a:lnTo>
                    <a:pt x="406104" y="41227"/>
                  </a:lnTo>
                  <a:lnTo>
                    <a:pt x="364935" y="58635"/>
                  </a:lnTo>
                  <a:lnTo>
                    <a:pt x="325317" y="78813"/>
                  </a:lnTo>
                  <a:lnTo>
                    <a:pt x="287370" y="101639"/>
                  </a:lnTo>
                  <a:lnTo>
                    <a:pt x="251218" y="126991"/>
                  </a:lnTo>
                  <a:lnTo>
                    <a:pt x="216982" y="154747"/>
                  </a:lnTo>
                  <a:lnTo>
                    <a:pt x="184784" y="184785"/>
                  </a:lnTo>
                  <a:lnTo>
                    <a:pt x="154747" y="216982"/>
                  </a:lnTo>
                  <a:lnTo>
                    <a:pt x="126991" y="251218"/>
                  </a:lnTo>
                  <a:lnTo>
                    <a:pt x="101639" y="287370"/>
                  </a:lnTo>
                  <a:lnTo>
                    <a:pt x="78813" y="325317"/>
                  </a:lnTo>
                  <a:lnTo>
                    <a:pt x="58635" y="364935"/>
                  </a:lnTo>
                  <a:lnTo>
                    <a:pt x="41227" y="406104"/>
                  </a:lnTo>
                  <a:lnTo>
                    <a:pt x="26710" y="448701"/>
                  </a:lnTo>
                  <a:lnTo>
                    <a:pt x="15207" y="492605"/>
                  </a:lnTo>
                  <a:lnTo>
                    <a:pt x="6840" y="537693"/>
                  </a:lnTo>
                  <a:lnTo>
                    <a:pt x="1730" y="583844"/>
                  </a:lnTo>
                  <a:lnTo>
                    <a:pt x="0" y="630936"/>
                  </a:lnTo>
                  <a:lnTo>
                    <a:pt x="1730" y="678027"/>
                  </a:lnTo>
                  <a:lnTo>
                    <a:pt x="6840" y="724178"/>
                  </a:lnTo>
                  <a:lnTo>
                    <a:pt x="15207" y="769266"/>
                  </a:lnTo>
                  <a:lnTo>
                    <a:pt x="26710" y="813170"/>
                  </a:lnTo>
                  <a:lnTo>
                    <a:pt x="41227" y="855767"/>
                  </a:lnTo>
                  <a:lnTo>
                    <a:pt x="58635" y="896936"/>
                  </a:lnTo>
                  <a:lnTo>
                    <a:pt x="78813" y="936554"/>
                  </a:lnTo>
                  <a:lnTo>
                    <a:pt x="101639" y="974501"/>
                  </a:lnTo>
                  <a:lnTo>
                    <a:pt x="126991" y="1010653"/>
                  </a:lnTo>
                  <a:lnTo>
                    <a:pt x="154747" y="1044889"/>
                  </a:lnTo>
                  <a:lnTo>
                    <a:pt x="184784" y="1077087"/>
                  </a:lnTo>
                  <a:lnTo>
                    <a:pt x="216982" y="1107124"/>
                  </a:lnTo>
                  <a:lnTo>
                    <a:pt x="251218" y="1134880"/>
                  </a:lnTo>
                  <a:lnTo>
                    <a:pt x="287370" y="1160232"/>
                  </a:lnTo>
                  <a:lnTo>
                    <a:pt x="325317" y="1183058"/>
                  </a:lnTo>
                  <a:lnTo>
                    <a:pt x="364935" y="1203236"/>
                  </a:lnTo>
                  <a:lnTo>
                    <a:pt x="406104" y="1220644"/>
                  </a:lnTo>
                  <a:lnTo>
                    <a:pt x="448701" y="1235161"/>
                  </a:lnTo>
                  <a:lnTo>
                    <a:pt x="492605" y="1246664"/>
                  </a:lnTo>
                  <a:lnTo>
                    <a:pt x="537693" y="1255031"/>
                  </a:lnTo>
                  <a:lnTo>
                    <a:pt x="583844" y="1260141"/>
                  </a:lnTo>
                  <a:lnTo>
                    <a:pt x="630936" y="1261872"/>
                  </a:lnTo>
                  <a:lnTo>
                    <a:pt x="678027" y="1260141"/>
                  </a:lnTo>
                  <a:lnTo>
                    <a:pt x="724178" y="1255031"/>
                  </a:lnTo>
                  <a:lnTo>
                    <a:pt x="769266" y="1246664"/>
                  </a:lnTo>
                  <a:lnTo>
                    <a:pt x="813170" y="1235161"/>
                  </a:lnTo>
                  <a:lnTo>
                    <a:pt x="855767" y="1220644"/>
                  </a:lnTo>
                  <a:lnTo>
                    <a:pt x="896936" y="1203236"/>
                  </a:lnTo>
                  <a:lnTo>
                    <a:pt x="936554" y="1183058"/>
                  </a:lnTo>
                  <a:lnTo>
                    <a:pt x="974501" y="1160232"/>
                  </a:lnTo>
                  <a:lnTo>
                    <a:pt x="1010653" y="1134880"/>
                  </a:lnTo>
                  <a:lnTo>
                    <a:pt x="1044889" y="1107124"/>
                  </a:lnTo>
                  <a:lnTo>
                    <a:pt x="1077087" y="1077086"/>
                  </a:lnTo>
                  <a:lnTo>
                    <a:pt x="1107124" y="1044889"/>
                  </a:lnTo>
                  <a:lnTo>
                    <a:pt x="1134880" y="1010653"/>
                  </a:lnTo>
                  <a:lnTo>
                    <a:pt x="1160232" y="974501"/>
                  </a:lnTo>
                  <a:lnTo>
                    <a:pt x="1183058" y="936554"/>
                  </a:lnTo>
                  <a:lnTo>
                    <a:pt x="1203236" y="896936"/>
                  </a:lnTo>
                  <a:lnTo>
                    <a:pt x="1220644" y="855767"/>
                  </a:lnTo>
                  <a:lnTo>
                    <a:pt x="1235161" y="813170"/>
                  </a:lnTo>
                  <a:lnTo>
                    <a:pt x="1246664" y="769266"/>
                  </a:lnTo>
                  <a:lnTo>
                    <a:pt x="1255031" y="724178"/>
                  </a:lnTo>
                  <a:lnTo>
                    <a:pt x="1260141" y="678027"/>
                  </a:lnTo>
                  <a:lnTo>
                    <a:pt x="1261872" y="630936"/>
                  </a:lnTo>
                  <a:lnTo>
                    <a:pt x="1260141" y="583844"/>
                  </a:lnTo>
                  <a:lnTo>
                    <a:pt x="1255031" y="537693"/>
                  </a:lnTo>
                  <a:lnTo>
                    <a:pt x="1246664" y="492605"/>
                  </a:lnTo>
                  <a:lnTo>
                    <a:pt x="1235161" y="448701"/>
                  </a:lnTo>
                  <a:lnTo>
                    <a:pt x="1220644" y="406104"/>
                  </a:lnTo>
                  <a:lnTo>
                    <a:pt x="1203236" y="364935"/>
                  </a:lnTo>
                  <a:lnTo>
                    <a:pt x="1183058" y="325317"/>
                  </a:lnTo>
                  <a:lnTo>
                    <a:pt x="1160232" y="287370"/>
                  </a:lnTo>
                  <a:lnTo>
                    <a:pt x="1134880" y="251218"/>
                  </a:lnTo>
                  <a:lnTo>
                    <a:pt x="1107124" y="216982"/>
                  </a:lnTo>
                  <a:lnTo>
                    <a:pt x="1077087" y="184785"/>
                  </a:lnTo>
                  <a:lnTo>
                    <a:pt x="1044889" y="154747"/>
                  </a:lnTo>
                  <a:lnTo>
                    <a:pt x="1010653" y="126991"/>
                  </a:lnTo>
                  <a:lnTo>
                    <a:pt x="974501" y="101639"/>
                  </a:lnTo>
                  <a:lnTo>
                    <a:pt x="936554" y="78813"/>
                  </a:lnTo>
                  <a:lnTo>
                    <a:pt x="896936" y="58635"/>
                  </a:lnTo>
                  <a:lnTo>
                    <a:pt x="855767" y="41227"/>
                  </a:lnTo>
                  <a:lnTo>
                    <a:pt x="813170" y="26710"/>
                  </a:lnTo>
                  <a:lnTo>
                    <a:pt x="769266" y="15207"/>
                  </a:lnTo>
                  <a:lnTo>
                    <a:pt x="724178" y="6840"/>
                  </a:lnTo>
                  <a:lnTo>
                    <a:pt x="678027" y="1730"/>
                  </a:lnTo>
                  <a:lnTo>
                    <a:pt x="630936" y="0"/>
                  </a:lnTo>
                  <a:close/>
                </a:path>
              </a:pathLst>
            </a:custGeom>
            <a:solidFill>
              <a:srgbClr val="244B86"/>
            </a:solidFill>
          </p:spPr>
          <p:txBody>
            <a:bodyPr wrap="square" lIns="0" tIns="0" rIns="0" bIns="0" rtlCol="0"/>
            <a:lstStyle/>
            <a:p>
              <a:endParaRPr/>
            </a:p>
          </p:txBody>
        </p:sp>
        <p:pic>
          <p:nvPicPr>
            <p:cNvPr id="86" name="object 86"/>
            <p:cNvPicPr/>
            <p:nvPr/>
          </p:nvPicPr>
          <p:blipFill>
            <a:blip r:embed="rId20" cstate="print"/>
            <a:stretch>
              <a:fillRect/>
            </a:stretch>
          </p:blipFill>
          <p:spPr>
            <a:xfrm>
              <a:off x="6562343" y="1677923"/>
              <a:ext cx="929640" cy="929639"/>
            </a:xfrm>
            <a:prstGeom prst="rect">
              <a:avLst/>
            </a:prstGeom>
          </p:spPr>
        </p:pic>
      </p:grpSp>
      <p:pic>
        <p:nvPicPr>
          <p:cNvPr id="90" name="Picture 89">
            <a:extLst>
              <a:ext uri="{FF2B5EF4-FFF2-40B4-BE49-F238E27FC236}">
                <a16:creationId xmlns:a16="http://schemas.microsoft.com/office/drawing/2014/main" id="{90C766C9-8A43-2ED5-3D8D-71708F7A6639}"/>
              </a:ext>
            </a:extLst>
          </p:cNvPr>
          <p:cNvPicPr>
            <a:picLocks noChangeAspect="1"/>
          </p:cNvPicPr>
          <p:nvPr/>
        </p:nvPicPr>
        <p:blipFill>
          <a:blip r:embed="rId21"/>
          <a:stretch>
            <a:fillRect/>
          </a:stretch>
        </p:blipFill>
        <p:spPr>
          <a:xfrm>
            <a:off x="741473" y="1650585"/>
            <a:ext cx="1128191" cy="115544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9709F-2106-FB68-4DDD-2C229A8AB4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E13DCF-1481-8F78-73AD-3D09DA5B2470}"/>
              </a:ext>
            </a:extLst>
          </p:cNvPr>
          <p:cNvSpPr>
            <a:spLocks noGrp="1"/>
          </p:cNvSpPr>
          <p:nvPr>
            <p:ph type="title"/>
          </p:nvPr>
        </p:nvSpPr>
        <p:spPr>
          <a:xfrm>
            <a:off x="575139" y="192280"/>
            <a:ext cx="11069782" cy="1122218"/>
          </a:xfrm>
        </p:spPr>
        <p:txBody>
          <a:bodyPr>
            <a:normAutofit/>
          </a:bodyPr>
          <a:lstStyle/>
          <a:p>
            <a:pPr algn="ctr"/>
            <a:r>
              <a:rPr lang="en-GB" sz="40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Question Paper Delivery System</a:t>
            </a:r>
          </a:p>
        </p:txBody>
      </p:sp>
      <p:graphicFrame>
        <p:nvGraphicFramePr>
          <p:cNvPr id="5" name="Content Placeholder 4">
            <a:extLst>
              <a:ext uri="{FF2B5EF4-FFF2-40B4-BE49-F238E27FC236}">
                <a16:creationId xmlns:a16="http://schemas.microsoft.com/office/drawing/2014/main" id="{C4EB8CEF-8DDC-8B05-25EF-00C120C2C724}"/>
              </a:ext>
            </a:extLst>
          </p:cNvPr>
          <p:cNvGraphicFramePr>
            <a:graphicFrameLocks noGrp="1"/>
          </p:cNvGraphicFramePr>
          <p:nvPr>
            <p:ph idx="1"/>
            <p:extLst>
              <p:ext uri="{D42A27DB-BD31-4B8C-83A1-F6EECF244321}">
                <p14:modId xmlns:p14="http://schemas.microsoft.com/office/powerpoint/2010/main" val="3322290471"/>
              </p:ext>
            </p:extLst>
          </p:nvPr>
        </p:nvGraphicFramePr>
        <p:xfrm>
          <a:off x="406400" y="1579419"/>
          <a:ext cx="11379200" cy="4275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533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1E0E4-CDB6-E38B-7201-74E0B2308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DEB55-9CE6-B8E6-63B6-DCE0B72E4D99}"/>
              </a:ext>
            </a:extLst>
          </p:cNvPr>
          <p:cNvSpPr>
            <a:spLocks noGrp="1"/>
          </p:cNvSpPr>
          <p:nvPr>
            <p:ph type="title"/>
          </p:nvPr>
        </p:nvSpPr>
        <p:spPr>
          <a:xfrm>
            <a:off x="532410" y="457200"/>
            <a:ext cx="11069782" cy="807578"/>
          </a:xfrm>
        </p:spPr>
        <p:txBody>
          <a:bodyPr>
            <a:normAutofit/>
          </a:bodyPr>
          <a:lstStyle/>
          <a:p>
            <a:pPr algn="ctr"/>
            <a:r>
              <a:rPr lang="en-GB" sz="4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Examination</a:t>
            </a:r>
          </a:p>
        </p:txBody>
      </p:sp>
      <p:graphicFrame>
        <p:nvGraphicFramePr>
          <p:cNvPr id="5" name="Content Placeholder 4">
            <a:extLst>
              <a:ext uri="{FF2B5EF4-FFF2-40B4-BE49-F238E27FC236}">
                <a16:creationId xmlns:a16="http://schemas.microsoft.com/office/drawing/2014/main" id="{7B84B0C0-8ECF-9E3D-E81F-F97F30623833}"/>
              </a:ext>
            </a:extLst>
          </p:cNvPr>
          <p:cNvGraphicFramePr>
            <a:graphicFrameLocks noGrp="1"/>
          </p:cNvGraphicFramePr>
          <p:nvPr>
            <p:ph idx="1"/>
            <p:extLst>
              <p:ext uri="{D42A27DB-BD31-4B8C-83A1-F6EECF244321}">
                <p14:modId xmlns:p14="http://schemas.microsoft.com/office/powerpoint/2010/main" val="2750240026"/>
              </p:ext>
            </p:extLst>
          </p:nvPr>
        </p:nvGraphicFramePr>
        <p:xfrm>
          <a:off x="1080655" y="1791855"/>
          <a:ext cx="10307782" cy="4062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9435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409E8-6AA1-EB97-32E1-489A834FD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E9988-7E5A-2AF0-4B12-5ED3763F2926}"/>
              </a:ext>
            </a:extLst>
          </p:cNvPr>
          <p:cNvSpPr>
            <a:spLocks noGrp="1"/>
          </p:cNvSpPr>
          <p:nvPr>
            <p:ph type="title"/>
          </p:nvPr>
        </p:nvSpPr>
        <p:spPr>
          <a:xfrm>
            <a:off x="532410" y="457200"/>
            <a:ext cx="11069782" cy="1122218"/>
          </a:xfrm>
        </p:spPr>
        <p:txBody>
          <a:bodyPr>
            <a:normAutofit/>
          </a:bodyPr>
          <a:lstStyle/>
          <a:p>
            <a:pPr algn="ctr"/>
            <a:r>
              <a:rPr lang="en-GB" sz="40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Assignment Related Activities</a:t>
            </a:r>
          </a:p>
        </p:txBody>
      </p:sp>
      <p:graphicFrame>
        <p:nvGraphicFramePr>
          <p:cNvPr id="5" name="Content Placeholder 4">
            <a:extLst>
              <a:ext uri="{FF2B5EF4-FFF2-40B4-BE49-F238E27FC236}">
                <a16:creationId xmlns:a16="http://schemas.microsoft.com/office/drawing/2014/main" id="{F8149795-3668-3770-67E6-12EB175CE13C}"/>
              </a:ext>
            </a:extLst>
          </p:cNvPr>
          <p:cNvGraphicFramePr>
            <a:graphicFrameLocks noGrp="1"/>
          </p:cNvGraphicFramePr>
          <p:nvPr>
            <p:ph idx="1"/>
            <p:extLst>
              <p:ext uri="{D42A27DB-BD31-4B8C-83A1-F6EECF244321}">
                <p14:modId xmlns:p14="http://schemas.microsoft.com/office/powerpoint/2010/main" val="4131066220"/>
              </p:ext>
            </p:extLst>
          </p:nvPr>
        </p:nvGraphicFramePr>
        <p:xfrm>
          <a:off x="1265382" y="1847273"/>
          <a:ext cx="9633527" cy="4121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5782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18865"/>
            <a:ext cx="9601196" cy="375613"/>
          </a:xfrm>
        </p:spPr>
        <p:txBody>
          <a:bodyPr>
            <a:noAutofit/>
          </a:bodyPr>
          <a:lstStyle/>
          <a:p>
            <a:pPr algn="ct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Number of Sanctioned Posts – Professors, Associate Professor, Assistant Professors </a:t>
            </a:r>
            <a:endParaRPr lang="en-IN"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6252047"/>
              </p:ext>
            </p:extLst>
          </p:nvPr>
        </p:nvGraphicFramePr>
        <p:xfrm>
          <a:off x="858981" y="1819563"/>
          <a:ext cx="10861964" cy="4866767"/>
        </p:xfrm>
        <a:graphic>
          <a:graphicData uri="http://schemas.openxmlformats.org/drawingml/2006/table">
            <a:tbl>
              <a:tblPr firstRow="1" firstCol="1" bandRow="1">
                <a:tableStyleId>{21E4AEA4-8DFA-4A89-87EB-49C32662AFE0}</a:tableStyleId>
              </a:tblPr>
              <a:tblGrid>
                <a:gridCol w="4294712">
                  <a:extLst>
                    <a:ext uri="{9D8B030D-6E8A-4147-A177-3AD203B41FA5}">
                      <a16:colId xmlns:a16="http://schemas.microsoft.com/office/drawing/2014/main" val="20000"/>
                    </a:ext>
                  </a:extLst>
                </a:gridCol>
                <a:gridCol w="2320686">
                  <a:extLst>
                    <a:ext uri="{9D8B030D-6E8A-4147-A177-3AD203B41FA5}">
                      <a16:colId xmlns:a16="http://schemas.microsoft.com/office/drawing/2014/main" val="20001"/>
                    </a:ext>
                  </a:extLst>
                </a:gridCol>
                <a:gridCol w="2253280">
                  <a:extLst>
                    <a:ext uri="{9D8B030D-6E8A-4147-A177-3AD203B41FA5}">
                      <a16:colId xmlns:a16="http://schemas.microsoft.com/office/drawing/2014/main" val="20002"/>
                    </a:ext>
                  </a:extLst>
                </a:gridCol>
                <a:gridCol w="1993286">
                  <a:extLst>
                    <a:ext uri="{9D8B030D-6E8A-4147-A177-3AD203B41FA5}">
                      <a16:colId xmlns:a16="http://schemas.microsoft.com/office/drawing/2014/main" val="20003"/>
                    </a:ext>
                  </a:extLst>
                </a:gridCol>
              </a:tblGrid>
              <a:tr h="302276">
                <a:tc rowSpan="2">
                  <a:txBody>
                    <a:bodyPr/>
                    <a:lstStyle/>
                    <a:p>
                      <a:pPr algn="ctr">
                        <a:lnSpc>
                          <a:spcPct val="107000"/>
                        </a:lnSpc>
                        <a:spcAft>
                          <a:spcPts val="0"/>
                        </a:spcAft>
                      </a:pPr>
                      <a:r>
                        <a:rPr lang="en-IN" sz="1400" kern="100" dirty="0">
                          <a:solidFill>
                            <a:schemeClr val="tx1"/>
                          </a:solidFill>
                          <a:effectLst>
                            <a:outerShdw blurRad="38100" dist="38100" dir="2700000" algn="tl">
                              <a:srgbClr val="000000">
                                <a:alpha val="43137"/>
                              </a:srgbClr>
                            </a:outerShdw>
                          </a:effectLst>
                        </a:rPr>
                        <a:t>Name of Department/School</a:t>
                      </a:r>
                      <a:endParaRPr lang="en-IN" sz="1400"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rowSpan="2">
                  <a:txBody>
                    <a:bodyPr/>
                    <a:lstStyle/>
                    <a:p>
                      <a:pPr algn="ctr">
                        <a:lnSpc>
                          <a:spcPct val="107000"/>
                        </a:lnSpc>
                        <a:spcAft>
                          <a:spcPts val="0"/>
                        </a:spcAft>
                      </a:pPr>
                      <a:r>
                        <a:rPr lang="en-IN" sz="1400" kern="100" dirty="0">
                          <a:solidFill>
                            <a:schemeClr val="tx1"/>
                          </a:solidFill>
                          <a:effectLst>
                            <a:outerShdw blurRad="38100" dist="38100" dir="2700000" algn="tl">
                              <a:srgbClr val="000000">
                                <a:alpha val="43137"/>
                              </a:srgbClr>
                            </a:outerShdw>
                          </a:effectLst>
                        </a:rPr>
                        <a:t>Subjects</a:t>
                      </a:r>
                      <a:endParaRPr lang="en-IN" sz="1400"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gn="ctr">
                        <a:lnSpc>
                          <a:spcPct val="107000"/>
                        </a:lnSpc>
                        <a:spcAft>
                          <a:spcPts val="0"/>
                        </a:spcAft>
                      </a:pPr>
                      <a:r>
                        <a:rPr lang="en-IN" sz="1200" kern="100" dirty="0">
                          <a:solidFill>
                            <a:schemeClr val="tx1"/>
                          </a:solidFill>
                          <a:effectLst>
                            <a:outerShdw blurRad="38100" dist="38100" dir="2700000" algn="tl">
                              <a:srgbClr val="000000">
                                <a:alpha val="43137"/>
                              </a:srgbClr>
                            </a:outerShdw>
                          </a:effectLst>
                        </a:rPr>
                        <a:t>Sanctioned</a:t>
                      </a:r>
                      <a:endParaRPr lang="en-IN" sz="1200"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gn="ctr">
                        <a:lnSpc>
                          <a:spcPct val="107000"/>
                        </a:lnSpc>
                        <a:spcAft>
                          <a:spcPts val="0"/>
                        </a:spcAft>
                      </a:pPr>
                      <a:r>
                        <a:rPr lang="en-IN" sz="1200" kern="100" dirty="0">
                          <a:solidFill>
                            <a:schemeClr val="tx1"/>
                          </a:solidFill>
                          <a:effectLst/>
                        </a:rPr>
                        <a:t>Filled</a:t>
                      </a:r>
                    </a:p>
                    <a:p>
                      <a:pPr algn="ctr">
                        <a:lnSpc>
                          <a:spcPct val="107000"/>
                        </a:lnSpc>
                        <a:spcAft>
                          <a:spcPts val="0"/>
                        </a:spcAft>
                      </a:pPr>
                      <a:r>
                        <a:rPr lang="en-IN" sz="1000" kern="100" dirty="0">
                          <a:solidFill>
                            <a:schemeClr val="tx1"/>
                          </a:solidFill>
                          <a:effectLst/>
                        </a:rPr>
                        <a:t> </a:t>
                      </a:r>
                      <a:endParaRPr lang="en-IN" sz="1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extLst>
                  <a:ext uri="{0D108BD9-81ED-4DB2-BD59-A6C34878D82A}">
                    <a16:rowId xmlns:a16="http://schemas.microsoft.com/office/drawing/2014/main" val="10000"/>
                  </a:ext>
                </a:extLst>
              </a:tr>
              <a:tr h="284940">
                <a:tc vMerge="1">
                  <a:txBody>
                    <a:bodyPr/>
                    <a:lstStyle/>
                    <a:p>
                      <a:endParaRPr lang="en-IN"/>
                    </a:p>
                  </a:txBody>
                  <a:tcPr/>
                </a:tc>
                <a:tc vMerge="1">
                  <a:txBody>
                    <a:bodyPr/>
                    <a:lstStyle/>
                    <a:p>
                      <a:endParaRPr lang="en-IN"/>
                    </a:p>
                  </a:txBody>
                  <a:tcPr/>
                </a:tc>
                <a:tc>
                  <a:txBody>
                    <a:bodyPr/>
                    <a:lstStyle/>
                    <a:p>
                      <a:pPr algn="ctr">
                        <a:lnSpc>
                          <a:spcPct val="107000"/>
                        </a:lnSpc>
                        <a:spcAft>
                          <a:spcPts val="0"/>
                        </a:spcAft>
                      </a:pPr>
                      <a:r>
                        <a:rPr lang="en-IN" sz="1000" kern="100" dirty="0">
                          <a:solidFill>
                            <a:schemeClr val="tx1"/>
                          </a:solidFill>
                          <a:effectLst>
                            <a:outerShdw blurRad="38100" dist="38100" dir="2700000" algn="tl">
                              <a:srgbClr val="000000">
                                <a:alpha val="43137"/>
                              </a:srgbClr>
                            </a:outerShdw>
                          </a:effectLst>
                        </a:rPr>
                        <a:t>Professor/Associate Professor/ Assistant Professor</a:t>
                      </a:r>
                      <a:endParaRPr lang="en-IN" sz="10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gn="ctr">
                        <a:lnSpc>
                          <a:spcPct val="107000"/>
                        </a:lnSpc>
                        <a:spcAft>
                          <a:spcPts val="0"/>
                        </a:spcAft>
                      </a:pPr>
                      <a:r>
                        <a:rPr lang="en-IN" sz="1000" kern="100" dirty="0">
                          <a:solidFill>
                            <a:schemeClr val="tx1"/>
                          </a:solidFill>
                          <a:effectLst>
                            <a:outerShdw blurRad="38100" dist="38100" dir="2700000" algn="tl">
                              <a:srgbClr val="000000">
                                <a:alpha val="43137"/>
                              </a:srgbClr>
                            </a:outerShdw>
                          </a:effectLst>
                        </a:rPr>
                        <a:t>Professor/Associate Professor/ Assistant Professor</a:t>
                      </a:r>
                      <a:endParaRPr lang="en-IN" sz="10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extLst>
                  <a:ext uri="{0D108BD9-81ED-4DB2-BD59-A6C34878D82A}">
                    <a16:rowId xmlns:a16="http://schemas.microsoft.com/office/drawing/2014/main" val="10001"/>
                  </a:ext>
                </a:extLst>
              </a:tr>
              <a:tr h="552440">
                <a:tc>
                  <a:txBody>
                    <a:bodyPr/>
                    <a:lstStyle/>
                    <a:p>
                      <a:pPr>
                        <a:lnSpc>
                          <a:spcPct val="107000"/>
                        </a:lnSpc>
                        <a:spcAft>
                          <a:spcPts val="0"/>
                        </a:spcAft>
                      </a:pPr>
                      <a:r>
                        <a:rPr lang="en-IN" sz="2000" u="none" strike="noStrike" kern="100" dirty="0">
                          <a:solidFill>
                            <a:schemeClr val="tx1"/>
                          </a:solidFill>
                          <a:effectLst/>
                          <a:hlinkClick r:id="rId2">
                            <a:extLst>
                              <a:ext uri="{A12FA001-AC4F-418D-AE19-62706E023703}">
                                <ahyp:hlinkClr xmlns:ahyp="http://schemas.microsoft.com/office/drawing/2018/hyperlinkcolor" val="tx"/>
                              </a:ext>
                            </a:extLst>
                          </a:hlinkClick>
                        </a:rPr>
                        <a:t>School of Agriculture &amp; Development Studies</a:t>
                      </a:r>
                      <a:endParaRPr lang="en-IN" sz="2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dirty="0">
                          <a:solidFill>
                            <a:schemeClr val="tx1"/>
                          </a:solidFill>
                          <a:effectLst/>
                        </a:rPr>
                        <a:t>Agriculture</a:t>
                      </a:r>
                      <a:endParaRPr lang="en-IN" sz="1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dirty="0">
                          <a:solidFill>
                            <a:schemeClr val="tx1"/>
                          </a:solidFill>
                          <a:effectLst/>
                        </a:rPr>
                        <a:t>Professor-</a:t>
                      </a:r>
                    </a:p>
                    <a:p>
                      <a:pPr>
                        <a:lnSpc>
                          <a:spcPct val="107000"/>
                        </a:lnSpc>
                        <a:spcAft>
                          <a:spcPts val="0"/>
                        </a:spcAft>
                      </a:pPr>
                      <a:r>
                        <a:rPr lang="en-IN" sz="1000" kern="100" dirty="0">
                          <a:solidFill>
                            <a:schemeClr val="tx1"/>
                          </a:solidFill>
                          <a:effectLst/>
                        </a:rPr>
                        <a:t>Professor (CAS)-</a:t>
                      </a:r>
                    </a:p>
                    <a:p>
                      <a:pPr>
                        <a:lnSpc>
                          <a:spcPct val="107000"/>
                        </a:lnSpc>
                        <a:spcAft>
                          <a:spcPts val="0"/>
                        </a:spcAft>
                      </a:pPr>
                      <a:r>
                        <a:rPr lang="en-IN" sz="1000" kern="100" dirty="0">
                          <a:solidFill>
                            <a:schemeClr val="tx1"/>
                          </a:solidFill>
                          <a:effectLst/>
                        </a:rPr>
                        <a:t>Associate Professor-01</a:t>
                      </a:r>
                    </a:p>
                    <a:p>
                      <a:pPr>
                        <a:lnSpc>
                          <a:spcPct val="107000"/>
                        </a:lnSpc>
                        <a:spcAft>
                          <a:spcPts val="0"/>
                        </a:spcAft>
                      </a:pPr>
                      <a:r>
                        <a:rPr lang="en-IN" sz="1000" kern="100" dirty="0">
                          <a:solidFill>
                            <a:schemeClr val="tx1"/>
                          </a:solidFill>
                          <a:effectLst/>
                        </a:rPr>
                        <a:t>Assistant Professor-01</a:t>
                      </a:r>
                      <a:endParaRPr lang="en-IN" sz="1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a:solidFill>
                            <a:schemeClr val="tx1"/>
                          </a:solidFill>
                          <a:effectLst/>
                        </a:rPr>
                        <a:t>Professor-</a:t>
                      </a:r>
                    </a:p>
                    <a:p>
                      <a:pPr>
                        <a:lnSpc>
                          <a:spcPct val="107000"/>
                        </a:lnSpc>
                        <a:spcAft>
                          <a:spcPts val="0"/>
                        </a:spcAft>
                      </a:pPr>
                      <a:r>
                        <a:rPr lang="en-IN" sz="1000" kern="100">
                          <a:solidFill>
                            <a:schemeClr val="tx1"/>
                          </a:solidFill>
                          <a:effectLst/>
                        </a:rPr>
                        <a:t>Professor (CAS)-</a:t>
                      </a:r>
                    </a:p>
                    <a:p>
                      <a:pPr>
                        <a:lnSpc>
                          <a:spcPct val="107000"/>
                        </a:lnSpc>
                        <a:spcAft>
                          <a:spcPts val="0"/>
                        </a:spcAft>
                      </a:pPr>
                      <a:r>
                        <a:rPr lang="en-IN" sz="1000" kern="100">
                          <a:solidFill>
                            <a:schemeClr val="tx1"/>
                          </a:solidFill>
                          <a:effectLst/>
                        </a:rPr>
                        <a:t>Associate Professor -</a:t>
                      </a:r>
                    </a:p>
                    <a:p>
                      <a:pPr>
                        <a:lnSpc>
                          <a:spcPct val="107000"/>
                        </a:lnSpc>
                        <a:spcAft>
                          <a:spcPts val="0"/>
                        </a:spcAft>
                      </a:pPr>
                      <a:r>
                        <a:rPr lang="en-IN" sz="1000" kern="100">
                          <a:solidFill>
                            <a:schemeClr val="tx1"/>
                          </a:solidFill>
                          <a:effectLst/>
                        </a:rPr>
                        <a:t>Assistant Professor- 01</a:t>
                      </a:r>
                      <a:endParaRPr lang="en-IN" sz="1000" kern="10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extLst>
                  <a:ext uri="{0D108BD9-81ED-4DB2-BD59-A6C34878D82A}">
                    <a16:rowId xmlns:a16="http://schemas.microsoft.com/office/drawing/2014/main" val="10002"/>
                  </a:ext>
                </a:extLst>
              </a:tr>
              <a:tr h="552440">
                <a:tc>
                  <a:txBody>
                    <a:bodyPr/>
                    <a:lstStyle/>
                    <a:p>
                      <a:pPr>
                        <a:lnSpc>
                          <a:spcPct val="107000"/>
                        </a:lnSpc>
                        <a:spcAft>
                          <a:spcPts val="0"/>
                        </a:spcAft>
                      </a:pPr>
                      <a:r>
                        <a:rPr lang="en-IN" sz="2000" u="none" strike="noStrike" kern="100" dirty="0">
                          <a:solidFill>
                            <a:schemeClr val="tx1"/>
                          </a:solidFill>
                          <a:effectLst/>
                          <a:hlinkClick r:id="rId3">
                            <a:extLst>
                              <a:ext uri="{A12FA001-AC4F-418D-AE19-62706E023703}">
                                <ahyp:hlinkClr xmlns:ahyp="http://schemas.microsoft.com/office/drawing/2018/hyperlinkcolor" val="tx"/>
                              </a:ext>
                            </a:extLst>
                          </a:hlinkClick>
                        </a:rPr>
                        <a:t>School of Vocational Studies</a:t>
                      </a:r>
                      <a:endParaRPr lang="en-IN" sz="2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dirty="0">
                          <a:solidFill>
                            <a:schemeClr val="tx1"/>
                          </a:solidFill>
                          <a:effectLst/>
                        </a:rPr>
                        <a:t>Vocational Studies</a:t>
                      </a:r>
                      <a:endParaRPr lang="en-IN" sz="1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dirty="0">
                          <a:solidFill>
                            <a:schemeClr val="tx1"/>
                          </a:solidFill>
                          <a:effectLst/>
                        </a:rPr>
                        <a:t>Professor-</a:t>
                      </a:r>
                    </a:p>
                    <a:p>
                      <a:pPr>
                        <a:lnSpc>
                          <a:spcPct val="107000"/>
                        </a:lnSpc>
                        <a:spcAft>
                          <a:spcPts val="0"/>
                        </a:spcAft>
                      </a:pPr>
                      <a:r>
                        <a:rPr lang="en-IN" sz="1000" kern="100" dirty="0">
                          <a:solidFill>
                            <a:schemeClr val="tx1"/>
                          </a:solidFill>
                          <a:effectLst/>
                        </a:rPr>
                        <a:t>Professor (CAS)-</a:t>
                      </a:r>
                    </a:p>
                    <a:p>
                      <a:pPr>
                        <a:lnSpc>
                          <a:spcPct val="107000"/>
                        </a:lnSpc>
                        <a:spcAft>
                          <a:spcPts val="0"/>
                        </a:spcAft>
                      </a:pPr>
                      <a:r>
                        <a:rPr lang="en-IN" sz="1000" kern="100" dirty="0">
                          <a:solidFill>
                            <a:schemeClr val="tx1"/>
                          </a:solidFill>
                          <a:effectLst/>
                        </a:rPr>
                        <a:t>Associate Professor-</a:t>
                      </a:r>
                    </a:p>
                    <a:p>
                      <a:pPr>
                        <a:lnSpc>
                          <a:spcPct val="107000"/>
                        </a:lnSpc>
                        <a:spcAft>
                          <a:spcPts val="0"/>
                        </a:spcAft>
                      </a:pPr>
                      <a:r>
                        <a:rPr lang="en-IN" sz="1000" kern="100" dirty="0">
                          <a:solidFill>
                            <a:schemeClr val="tx1"/>
                          </a:solidFill>
                          <a:effectLst/>
                        </a:rPr>
                        <a:t>Assistant Professor- 01</a:t>
                      </a:r>
                      <a:endParaRPr lang="en-IN" sz="1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a:solidFill>
                            <a:schemeClr val="tx1"/>
                          </a:solidFill>
                          <a:effectLst/>
                        </a:rPr>
                        <a:t>Professor-</a:t>
                      </a:r>
                    </a:p>
                    <a:p>
                      <a:pPr>
                        <a:lnSpc>
                          <a:spcPct val="107000"/>
                        </a:lnSpc>
                        <a:spcAft>
                          <a:spcPts val="0"/>
                        </a:spcAft>
                      </a:pPr>
                      <a:r>
                        <a:rPr lang="en-IN" sz="1000" kern="100">
                          <a:solidFill>
                            <a:schemeClr val="tx1"/>
                          </a:solidFill>
                          <a:effectLst/>
                        </a:rPr>
                        <a:t>Professor (CAS)-</a:t>
                      </a:r>
                    </a:p>
                    <a:p>
                      <a:pPr>
                        <a:lnSpc>
                          <a:spcPct val="107000"/>
                        </a:lnSpc>
                        <a:spcAft>
                          <a:spcPts val="0"/>
                        </a:spcAft>
                      </a:pPr>
                      <a:r>
                        <a:rPr lang="en-IN" sz="1000" kern="100">
                          <a:solidFill>
                            <a:schemeClr val="tx1"/>
                          </a:solidFill>
                          <a:effectLst/>
                        </a:rPr>
                        <a:t>Associate Professor-</a:t>
                      </a:r>
                    </a:p>
                    <a:p>
                      <a:pPr>
                        <a:lnSpc>
                          <a:spcPct val="107000"/>
                        </a:lnSpc>
                        <a:spcAft>
                          <a:spcPts val="0"/>
                        </a:spcAft>
                      </a:pPr>
                      <a:r>
                        <a:rPr lang="en-IN" sz="1000" kern="100">
                          <a:solidFill>
                            <a:schemeClr val="tx1"/>
                          </a:solidFill>
                          <a:effectLst/>
                        </a:rPr>
                        <a:t>Assistant Professor-</a:t>
                      </a:r>
                      <a:endParaRPr lang="en-IN" sz="1000" kern="10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extLst>
                  <a:ext uri="{0D108BD9-81ED-4DB2-BD59-A6C34878D82A}">
                    <a16:rowId xmlns:a16="http://schemas.microsoft.com/office/drawing/2014/main" val="10003"/>
                  </a:ext>
                </a:extLst>
              </a:tr>
              <a:tr h="552440">
                <a:tc>
                  <a:txBody>
                    <a:bodyPr/>
                    <a:lstStyle/>
                    <a:p>
                      <a:pPr>
                        <a:lnSpc>
                          <a:spcPct val="107000"/>
                        </a:lnSpc>
                        <a:spcAft>
                          <a:spcPts val="0"/>
                        </a:spcAft>
                      </a:pPr>
                      <a:r>
                        <a:rPr lang="en-IN" sz="2000" u="none" strike="noStrike" kern="100" dirty="0">
                          <a:solidFill>
                            <a:schemeClr val="tx1"/>
                          </a:solidFill>
                          <a:effectLst/>
                          <a:hlinkClick r:id="rId4">
                            <a:extLst>
                              <a:ext uri="{A12FA001-AC4F-418D-AE19-62706E023703}">
                                <ahyp:hlinkClr xmlns:ahyp="http://schemas.microsoft.com/office/drawing/2018/hyperlinkcolor" val="tx"/>
                              </a:ext>
                            </a:extLst>
                          </a:hlinkClick>
                        </a:rPr>
                        <a:t>School of Earth and Environmental Science</a:t>
                      </a:r>
                      <a:endParaRPr lang="en-IN" sz="2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dirty="0">
                          <a:solidFill>
                            <a:schemeClr val="tx1"/>
                          </a:solidFill>
                          <a:effectLst/>
                        </a:rPr>
                        <a:t>Geology</a:t>
                      </a:r>
                    </a:p>
                    <a:p>
                      <a:pPr>
                        <a:lnSpc>
                          <a:spcPct val="107000"/>
                        </a:lnSpc>
                        <a:spcAft>
                          <a:spcPts val="0"/>
                        </a:spcAft>
                      </a:pPr>
                      <a:r>
                        <a:rPr lang="en-IN" sz="1000" kern="100" dirty="0">
                          <a:solidFill>
                            <a:schemeClr val="tx1"/>
                          </a:solidFill>
                          <a:effectLst/>
                        </a:rPr>
                        <a:t>Forestry</a:t>
                      </a:r>
                    </a:p>
                    <a:p>
                      <a:pPr>
                        <a:lnSpc>
                          <a:spcPct val="107000"/>
                        </a:lnSpc>
                        <a:spcAft>
                          <a:spcPts val="0"/>
                        </a:spcAft>
                      </a:pPr>
                      <a:r>
                        <a:rPr lang="en-IN" sz="1000" kern="100" dirty="0">
                          <a:solidFill>
                            <a:schemeClr val="tx1"/>
                          </a:solidFill>
                          <a:effectLst/>
                        </a:rPr>
                        <a:t>Geography</a:t>
                      </a:r>
                      <a:endParaRPr lang="en-IN" sz="1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dirty="0">
                          <a:solidFill>
                            <a:schemeClr val="tx1"/>
                          </a:solidFill>
                          <a:effectLst/>
                        </a:rPr>
                        <a:t>Professor-01</a:t>
                      </a:r>
                    </a:p>
                    <a:p>
                      <a:pPr>
                        <a:lnSpc>
                          <a:spcPct val="107000"/>
                        </a:lnSpc>
                        <a:spcAft>
                          <a:spcPts val="0"/>
                        </a:spcAft>
                      </a:pPr>
                      <a:r>
                        <a:rPr lang="en-IN" sz="1000" kern="100" dirty="0">
                          <a:solidFill>
                            <a:schemeClr val="tx1"/>
                          </a:solidFill>
                          <a:effectLst/>
                        </a:rPr>
                        <a:t>Professor (CAS)-</a:t>
                      </a:r>
                    </a:p>
                    <a:p>
                      <a:pPr>
                        <a:lnSpc>
                          <a:spcPct val="107000"/>
                        </a:lnSpc>
                        <a:spcAft>
                          <a:spcPts val="0"/>
                        </a:spcAft>
                      </a:pPr>
                      <a:r>
                        <a:rPr lang="en-IN" sz="1000" kern="100" dirty="0">
                          <a:solidFill>
                            <a:schemeClr val="tx1"/>
                          </a:solidFill>
                          <a:effectLst/>
                        </a:rPr>
                        <a:t>Associate Professor-</a:t>
                      </a:r>
                    </a:p>
                    <a:p>
                      <a:pPr>
                        <a:lnSpc>
                          <a:spcPct val="107000"/>
                        </a:lnSpc>
                        <a:spcAft>
                          <a:spcPts val="0"/>
                        </a:spcAft>
                      </a:pPr>
                      <a:r>
                        <a:rPr lang="en-IN" sz="1000" kern="100" dirty="0">
                          <a:solidFill>
                            <a:schemeClr val="tx1"/>
                          </a:solidFill>
                          <a:effectLst/>
                        </a:rPr>
                        <a:t>Assistant Professor-02</a:t>
                      </a:r>
                      <a:endParaRPr lang="en-IN" sz="1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dirty="0">
                          <a:solidFill>
                            <a:schemeClr val="tx1"/>
                          </a:solidFill>
                          <a:effectLst/>
                        </a:rPr>
                        <a:t>Professor-01</a:t>
                      </a:r>
                    </a:p>
                    <a:p>
                      <a:pPr>
                        <a:lnSpc>
                          <a:spcPct val="107000"/>
                        </a:lnSpc>
                        <a:spcAft>
                          <a:spcPts val="0"/>
                        </a:spcAft>
                      </a:pPr>
                      <a:r>
                        <a:rPr lang="en-IN" sz="1000" kern="100" dirty="0">
                          <a:solidFill>
                            <a:schemeClr val="tx1"/>
                          </a:solidFill>
                          <a:effectLst/>
                        </a:rPr>
                        <a:t>Professor (CAS)-</a:t>
                      </a:r>
                    </a:p>
                    <a:p>
                      <a:pPr>
                        <a:lnSpc>
                          <a:spcPct val="107000"/>
                        </a:lnSpc>
                        <a:spcAft>
                          <a:spcPts val="0"/>
                        </a:spcAft>
                      </a:pPr>
                      <a:r>
                        <a:rPr lang="en-IN" sz="1000" kern="100" dirty="0">
                          <a:solidFill>
                            <a:schemeClr val="tx1"/>
                          </a:solidFill>
                          <a:effectLst/>
                        </a:rPr>
                        <a:t>Associate Professor-</a:t>
                      </a:r>
                    </a:p>
                    <a:p>
                      <a:pPr>
                        <a:lnSpc>
                          <a:spcPct val="107000"/>
                        </a:lnSpc>
                        <a:spcAft>
                          <a:spcPts val="0"/>
                        </a:spcAft>
                      </a:pPr>
                      <a:r>
                        <a:rPr lang="en-IN" sz="1000" kern="100" dirty="0">
                          <a:solidFill>
                            <a:schemeClr val="tx1"/>
                          </a:solidFill>
                          <a:effectLst/>
                        </a:rPr>
                        <a:t>Assistant Professor-01</a:t>
                      </a:r>
                      <a:endParaRPr lang="en-IN" sz="1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extLst>
                  <a:ext uri="{0D108BD9-81ED-4DB2-BD59-A6C34878D82A}">
                    <a16:rowId xmlns:a16="http://schemas.microsoft.com/office/drawing/2014/main" val="10004"/>
                  </a:ext>
                </a:extLst>
              </a:tr>
              <a:tr h="552440">
                <a:tc>
                  <a:txBody>
                    <a:bodyPr/>
                    <a:lstStyle/>
                    <a:p>
                      <a:pPr>
                        <a:lnSpc>
                          <a:spcPct val="107000"/>
                        </a:lnSpc>
                        <a:spcAft>
                          <a:spcPts val="0"/>
                        </a:spcAft>
                      </a:pPr>
                      <a:r>
                        <a:rPr lang="en-IN" sz="2000" u="none" strike="noStrike" kern="100" dirty="0">
                          <a:solidFill>
                            <a:schemeClr val="tx1"/>
                          </a:solidFill>
                          <a:effectLst/>
                          <a:hlinkClick r:id="rId5">
                            <a:extLst>
                              <a:ext uri="{A12FA001-AC4F-418D-AE19-62706E023703}">
                                <ahyp:hlinkClr xmlns:ahyp="http://schemas.microsoft.com/office/drawing/2018/hyperlinkcolor" val="tx"/>
                              </a:ext>
                            </a:extLst>
                          </a:hlinkClick>
                        </a:rPr>
                        <a:t>School of Tourism, Hospitality and Hotel Management</a:t>
                      </a:r>
                      <a:endParaRPr lang="en-IN" sz="2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a:solidFill>
                            <a:schemeClr val="tx1"/>
                          </a:solidFill>
                          <a:effectLst/>
                        </a:rPr>
                        <a:t>Hotel Management</a:t>
                      </a:r>
                    </a:p>
                    <a:p>
                      <a:pPr>
                        <a:lnSpc>
                          <a:spcPct val="107000"/>
                        </a:lnSpc>
                        <a:spcAft>
                          <a:spcPts val="0"/>
                        </a:spcAft>
                      </a:pPr>
                      <a:r>
                        <a:rPr lang="en-IN" sz="1000" kern="100">
                          <a:solidFill>
                            <a:schemeClr val="tx1"/>
                          </a:solidFill>
                          <a:effectLst/>
                        </a:rPr>
                        <a:t>Tourism</a:t>
                      </a:r>
                      <a:endParaRPr lang="en-IN" sz="1000" kern="10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dirty="0">
                          <a:solidFill>
                            <a:schemeClr val="tx1"/>
                          </a:solidFill>
                          <a:effectLst/>
                        </a:rPr>
                        <a:t>Professor-01</a:t>
                      </a:r>
                    </a:p>
                    <a:p>
                      <a:pPr>
                        <a:lnSpc>
                          <a:spcPct val="107000"/>
                        </a:lnSpc>
                        <a:spcAft>
                          <a:spcPts val="0"/>
                        </a:spcAft>
                      </a:pPr>
                      <a:r>
                        <a:rPr lang="en-IN" sz="1000" kern="100" dirty="0">
                          <a:solidFill>
                            <a:schemeClr val="tx1"/>
                          </a:solidFill>
                          <a:effectLst/>
                        </a:rPr>
                        <a:t>Professor (CAS)-</a:t>
                      </a:r>
                    </a:p>
                    <a:p>
                      <a:pPr>
                        <a:lnSpc>
                          <a:spcPct val="107000"/>
                        </a:lnSpc>
                        <a:spcAft>
                          <a:spcPts val="0"/>
                        </a:spcAft>
                      </a:pPr>
                      <a:r>
                        <a:rPr lang="en-IN" sz="1000" kern="100" dirty="0">
                          <a:solidFill>
                            <a:schemeClr val="tx1"/>
                          </a:solidFill>
                          <a:effectLst/>
                        </a:rPr>
                        <a:t>Associate Professor-</a:t>
                      </a:r>
                    </a:p>
                    <a:p>
                      <a:pPr>
                        <a:lnSpc>
                          <a:spcPct val="107000"/>
                        </a:lnSpc>
                        <a:spcAft>
                          <a:spcPts val="0"/>
                        </a:spcAft>
                      </a:pPr>
                      <a:r>
                        <a:rPr lang="en-IN" sz="1000" kern="100" dirty="0">
                          <a:solidFill>
                            <a:schemeClr val="tx1"/>
                          </a:solidFill>
                          <a:effectLst/>
                        </a:rPr>
                        <a:t>Assistant Professor-02</a:t>
                      </a:r>
                      <a:endParaRPr lang="en-IN" sz="1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dirty="0">
                          <a:solidFill>
                            <a:schemeClr val="tx1"/>
                          </a:solidFill>
                          <a:effectLst/>
                        </a:rPr>
                        <a:t>Professor-</a:t>
                      </a:r>
                    </a:p>
                    <a:p>
                      <a:pPr>
                        <a:lnSpc>
                          <a:spcPct val="107000"/>
                        </a:lnSpc>
                        <a:spcAft>
                          <a:spcPts val="0"/>
                        </a:spcAft>
                      </a:pPr>
                      <a:r>
                        <a:rPr lang="en-IN" sz="1000" kern="100" dirty="0">
                          <a:solidFill>
                            <a:schemeClr val="tx1"/>
                          </a:solidFill>
                          <a:effectLst/>
                        </a:rPr>
                        <a:t>Professor (CAS)-</a:t>
                      </a:r>
                    </a:p>
                    <a:p>
                      <a:pPr>
                        <a:lnSpc>
                          <a:spcPct val="107000"/>
                        </a:lnSpc>
                        <a:spcAft>
                          <a:spcPts val="0"/>
                        </a:spcAft>
                      </a:pPr>
                      <a:r>
                        <a:rPr lang="en-IN" sz="1000" kern="100" dirty="0">
                          <a:solidFill>
                            <a:schemeClr val="tx1"/>
                          </a:solidFill>
                          <a:effectLst/>
                        </a:rPr>
                        <a:t>Associate Professor-</a:t>
                      </a:r>
                    </a:p>
                    <a:p>
                      <a:pPr>
                        <a:lnSpc>
                          <a:spcPct val="107000"/>
                        </a:lnSpc>
                        <a:spcAft>
                          <a:spcPts val="0"/>
                        </a:spcAft>
                      </a:pPr>
                      <a:r>
                        <a:rPr lang="en-IN" sz="1000" kern="100" dirty="0">
                          <a:solidFill>
                            <a:schemeClr val="tx1"/>
                          </a:solidFill>
                          <a:effectLst/>
                        </a:rPr>
                        <a:t>Assistant Professor-01</a:t>
                      </a:r>
                      <a:endParaRPr lang="en-IN" sz="1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extLst>
                  <a:ext uri="{0D108BD9-81ED-4DB2-BD59-A6C34878D82A}">
                    <a16:rowId xmlns:a16="http://schemas.microsoft.com/office/drawing/2014/main" val="10005"/>
                  </a:ext>
                </a:extLst>
              </a:tr>
              <a:tr h="552440">
                <a:tc>
                  <a:txBody>
                    <a:bodyPr/>
                    <a:lstStyle/>
                    <a:p>
                      <a:pPr>
                        <a:lnSpc>
                          <a:spcPct val="107000"/>
                        </a:lnSpc>
                        <a:spcAft>
                          <a:spcPts val="0"/>
                        </a:spcAft>
                      </a:pPr>
                      <a:r>
                        <a:rPr lang="en-IN" sz="2000" u="none" strike="noStrike" kern="100" dirty="0">
                          <a:solidFill>
                            <a:schemeClr val="tx1"/>
                          </a:solidFill>
                          <a:effectLst/>
                          <a:hlinkClick r:id="rId6">
                            <a:extLst>
                              <a:ext uri="{A12FA001-AC4F-418D-AE19-62706E023703}">
                                <ahyp:hlinkClr xmlns:ahyp="http://schemas.microsoft.com/office/drawing/2018/hyperlinkcolor" val="tx"/>
                              </a:ext>
                            </a:extLst>
                          </a:hlinkClick>
                        </a:rPr>
                        <a:t>School of Education</a:t>
                      </a:r>
                      <a:endParaRPr lang="en-IN" sz="2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a:solidFill>
                            <a:schemeClr val="tx1"/>
                          </a:solidFill>
                          <a:effectLst/>
                        </a:rPr>
                        <a:t>Education</a:t>
                      </a:r>
                    </a:p>
                    <a:p>
                      <a:pPr>
                        <a:lnSpc>
                          <a:spcPct val="107000"/>
                        </a:lnSpc>
                        <a:spcAft>
                          <a:spcPts val="0"/>
                        </a:spcAft>
                      </a:pPr>
                      <a:r>
                        <a:rPr lang="en-IN" sz="1000" kern="100">
                          <a:solidFill>
                            <a:schemeClr val="tx1"/>
                          </a:solidFill>
                          <a:effectLst/>
                        </a:rPr>
                        <a:t>Teacher Education</a:t>
                      </a:r>
                    </a:p>
                    <a:p>
                      <a:pPr>
                        <a:lnSpc>
                          <a:spcPct val="107000"/>
                        </a:lnSpc>
                        <a:spcAft>
                          <a:spcPts val="0"/>
                        </a:spcAft>
                      </a:pPr>
                      <a:r>
                        <a:rPr lang="en-IN" sz="1000" kern="100">
                          <a:solidFill>
                            <a:schemeClr val="tx1"/>
                          </a:solidFill>
                          <a:effectLst/>
                        </a:rPr>
                        <a:t>B.Ed. Special Education</a:t>
                      </a:r>
                      <a:endParaRPr lang="en-IN" sz="1000" kern="10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a:solidFill>
                            <a:schemeClr val="tx1"/>
                          </a:solidFill>
                          <a:effectLst/>
                        </a:rPr>
                        <a:t>Professor-02</a:t>
                      </a:r>
                    </a:p>
                    <a:p>
                      <a:pPr>
                        <a:lnSpc>
                          <a:spcPct val="107000"/>
                        </a:lnSpc>
                        <a:spcAft>
                          <a:spcPts val="0"/>
                        </a:spcAft>
                      </a:pPr>
                      <a:r>
                        <a:rPr lang="en-IN" sz="1000" kern="100">
                          <a:solidFill>
                            <a:schemeClr val="tx1"/>
                          </a:solidFill>
                          <a:effectLst/>
                        </a:rPr>
                        <a:t>Professor (CAS)-</a:t>
                      </a:r>
                    </a:p>
                    <a:p>
                      <a:pPr>
                        <a:lnSpc>
                          <a:spcPct val="107000"/>
                        </a:lnSpc>
                        <a:spcAft>
                          <a:spcPts val="0"/>
                        </a:spcAft>
                      </a:pPr>
                      <a:r>
                        <a:rPr lang="en-IN" sz="1000" kern="100">
                          <a:solidFill>
                            <a:schemeClr val="tx1"/>
                          </a:solidFill>
                          <a:effectLst/>
                        </a:rPr>
                        <a:t>Associate Professor-01</a:t>
                      </a:r>
                    </a:p>
                    <a:p>
                      <a:pPr>
                        <a:lnSpc>
                          <a:spcPct val="107000"/>
                        </a:lnSpc>
                        <a:spcAft>
                          <a:spcPts val="0"/>
                        </a:spcAft>
                      </a:pPr>
                      <a:r>
                        <a:rPr lang="en-IN" sz="1000" kern="100">
                          <a:solidFill>
                            <a:schemeClr val="tx1"/>
                          </a:solidFill>
                          <a:effectLst/>
                        </a:rPr>
                        <a:t>Assistant Professor-05</a:t>
                      </a:r>
                      <a:endParaRPr lang="en-IN" sz="1000" kern="10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dirty="0">
                          <a:solidFill>
                            <a:schemeClr val="tx1"/>
                          </a:solidFill>
                          <a:effectLst/>
                        </a:rPr>
                        <a:t>Professor-</a:t>
                      </a:r>
                    </a:p>
                    <a:p>
                      <a:pPr>
                        <a:lnSpc>
                          <a:spcPct val="107000"/>
                        </a:lnSpc>
                        <a:spcAft>
                          <a:spcPts val="0"/>
                        </a:spcAft>
                      </a:pPr>
                      <a:r>
                        <a:rPr lang="en-IN" sz="1000" kern="100" dirty="0">
                          <a:solidFill>
                            <a:schemeClr val="tx1"/>
                          </a:solidFill>
                          <a:effectLst/>
                        </a:rPr>
                        <a:t>Professor (CAS)-</a:t>
                      </a:r>
                    </a:p>
                    <a:p>
                      <a:pPr>
                        <a:lnSpc>
                          <a:spcPct val="107000"/>
                        </a:lnSpc>
                        <a:spcAft>
                          <a:spcPts val="0"/>
                        </a:spcAft>
                      </a:pPr>
                      <a:r>
                        <a:rPr lang="en-IN" sz="1000" kern="100" dirty="0">
                          <a:solidFill>
                            <a:schemeClr val="tx1"/>
                          </a:solidFill>
                          <a:effectLst/>
                        </a:rPr>
                        <a:t>Associate Professor-01</a:t>
                      </a:r>
                    </a:p>
                    <a:p>
                      <a:pPr>
                        <a:lnSpc>
                          <a:spcPct val="107000"/>
                        </a:lnSpc>
                        <a:spcAft>
                          <a:spcPts val="0"/>
                        </a:spcAft>
                      </a:pPr>
                      <a:r>
                        <a:rPr lang="en-IN" sz="1000" kern="100" dirty="0">
                          <a:solidFill>
                            <a:schemeClr val="tx1"/>
                          </a:solidFill>
                          <a:effectLst/>
                        </a:rPr>
                        <a:t>Assistant Professor-05</a:t>
                      </a:r>
                      <a:endParaRPr lang="en-IN" sz="1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extLst>
                  <a:ext uri="{0D108BD9-81ED-4DB2-BD59-A6C34878D82A}">
                    <a16:rowId xmlns:a16="http://schemas.microsoft.com/office/drawing/2014/main" val="10006"/>
                  </a:ext>
                </a:extLst>
              </a:tr>
              <a:tr h="828660">
                <a:tc>
                  <a:txBody>
                    <a:bodyPr/>
                    <a:lstStyle/>
                    <a:p>
                      <a:pPr>
                        <a:lnSpc>
                          <a:spcPct val="107000"/>
                        </a:lnSpc>
                        <a:spcAft>
                          <a:spcPts val="0"/>
                        </a:spcAft>
                      </a:pPr>
                      <a:r>
                        <a:rPr lang="en-IN" sz="2000" u="none" strike="noStrike" kern="100" dirty="0">
                          <a:solidFill>
                            <a:schemeClr val="tx1"/>
                          </a:solidFill>
                          <a:effectLst/>
                          <a:hlinkClick r:id="rId7">
                            <a:extLst>
                              <a:ext uri="{A12FA001-AC4F-418D-AE19-62706E023703}">
                                <ahyp:hlinkClr xmlns:ahyp="http://schemas.microsoft.com/office/drawing/2018/hyperlinkcolor" val="tx"/>
                              </a:ext>
                            </a:extLst>
                          </a:hlinkClick>
                        </a:rPr>
                        <a:t>School of Humanities</a:t>
                      </a:r>
                      <a:endParaRPr lang="en-IN" sz="2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dirty="0">
                          <a:solidFill>
                            <a:schemeClr val="tx1"/>
                          </a:solidFill>
                          <a:effectLst/>
                        </a:rPr>
                        <a:t>English</a:t>
                      </a:r>
                    </a:p>
                    <a:p>
                      <a:pPr>
                        <a:lnSpc>
                          <a:spcPct val="107000"/>
                        </a:lnSpc>
                        <a:spcAft>
                          <a:spcPts val="0"/>
                        </a:spcAft>
                      </a:pPr>
                      <a:r>
                        <a:rPr lang="en-IN" sz="1000" kern="100" dirty="0">
                          <a:solidFill>
                            <a:schemeClr val="tx1"/>
                          </a:solidFill>
                          <a:effectLst/>
                        </a:rPr>
                        <a:t>Hindi</a:t>
                      </a:r>
                    </a:p>
                    <a:p>
                      <a:pPr>
                        <a:lnSpc>
                          <a:spcPct val="107000"/>
                        </a:lnSpc>
                        <a:spcAft>
                          <a:spcPts val="0"/>
                        </a:spcAft>
                      </a:pPr>
                      <a:r>
                        <a:rPr lang="en-IN" sz="1000" kern="100" dirty="0">
                          <a:solidFill>
                            <a:schemeClr val="tx1"/>
                          </a:solidFill>
                          <a:effectLst/>
                        </a:rPr>
                        <a:t>Sanskrit</a:t>
                      </a:r>
                    </a:p>
                    <a:p>
                      <a:pPr>
                        <a:lnSpc>
                          <a:spcPct val="107000"/>
                        </a:lnSpc>
                        <a:spcAft>
                          <a:spcPts val="0"/>
                        </a:spcAft>
                      </a:pPr>
                      <a:r>
                        <a:rPr lang="en-IN" sz="1000" kern="100" dirty="0" err="1">
                          <a:solidFill>
                            <a:schemeClr val="tx1"/>
                          </a:solidFill>
                          <a:effectLst/>
                        </a:rPr>
                        <a:t>Jyotish</a:t>
                      </a:r>
                      <a:endParaRPr lang="en-IN" sz="1000" kern="100" dirty="0">
                        <a:solidFill>
                          <a:schemeClr val="tx1"/>
                        </a:solidFill>
                        <a:effectLst/>
                      </a:endParaRPr>
                    </a:p>
                    <a:p>
                      <a:pPr>
                        <a:lnSpc>
                          <a:spcPct val="107000"/>
                        </a:lnSpc>
                        <a:spcAft>
                          <a:spcPts val="0"/>
                        </a:spcAft>
                      </a:pPr>
                      <a:r>
                        <a:rPr lang="en-IN" sz="1000" kern="100" dirty="0">
                          <a:solidFill>
                            <a:schemeClr val="tx1"/>
                          </a:solidFill>
                          <a:effectLst/>
                        </a:rPr>
                        <a:t>Urdu</a:t>
                      </a:r>
                    </a:p>
                    <a:p>
                      <a:pPr>
                        <a:lnSpc>
                          <a:spcPct val="107000"/>
                        </a:lnSpc>
                        <a:spcAft>
                          <a:spcPts val="0"/>
                        </a:spcAft>
                      </a:pPr>
                      <a:r>
                        <a:rPr lang="en-IN" sz="1000" kern="100" dirty="0">
                          <a:solidFill>
                            <a:schemeClr val="tx1"/>
                          </a:solidFill>
                          <a:effectLst/>
                        </a:rPr>
                        <a:t>Music</a:t>
                      </a:r>
                      <a:endParaRPr lang="en-IN" sz="1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a:solidFill>
                            <a:schemeClr val="tx1"/>
                          </a:solidFill>
                          <a:effectLst/>
                        </a:rPr>
                        <a:t>Professor-01</a:t>
                      </a:r>
                    </a:p>
                    <a:p>
                      <a:pPr>
                        <a:lnSpc>
                          <a:spcPct val="107000"/>
                        </a:lnSpc>
                        <a:spcAft>
                          <a:spcPts val="0"/>
                        </a:spcAft>
                      </a:pPr>
                      <a:r>
                        <a:rPr lang="en-IN" sz="1000" kern="100">
                          <a:solidFill>
                            <a:schemeClr val="tx1"/>
                          </a:solidFill>
                          <a:effectLst/>
                        </a:rPr>
                        <a:t>Professor (CAS)-</a:t>
                      </a:r>
                    </a:p>
                    <a:p>
                      <a:pPr>
                        <a:lnSpc>
                          <a:spcPct val="107000"/>
                        </a:lnSpc>
                        <a:spcAft>
                          <a:spcPts val="0"/>
                        </a:spcAft>
                      </a:pPr>
                      <a:r>
                        <a:rPr lang="en-IN" sz="1000" kern="100">
                          <a:solidFill>
                            <a:schemeClr val="tx1"/>
                          </a:solidFill>
                          <a:effectLst/>
                        </a:rPr>
                        <a:t>Associate Professor-01</a:t>
                      </a:r>
                    </a:p>
                    <a:p>
                      <a:pPr>
                        <a:lnSpc>
                          <a:spcPct val="107000"/>
                        </a:lnSpc>
                        <a:spcAft>
                          <a:spcPts val="0"/>
                        </a:spcAft>
                      </a:pPr>
                      <a:r>
                        <a:rPr lang="en-IN" sz="1000" kern="100">
                          <a:solidFill>
                            <a:schemeClr val="tx1"/>
                          </a:solidFill>
                          <a:effectLst/>
                        </a:rPr>
                        <a:t>Assistant Professor-07</a:t>
                      </a:r>
                      <a:endParaRPr lang="en-IN" sz="1000" kern="10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tc>
                  <a:txBody>
                    <a:bodyPr/>
                    <a:lstStyle/>
                    <a:p>
                      <a:pPr>
                        <a:lnSpc>
                          <a:spcPct val="107000"/>
                        </a:lnSpc>
                        <a:spcAft>
                          <a:spcPts val="0"/>
                        </a:spcAft>
                      </a:pPr>
                      <a:r>
                        <a:rPr lang="en-IN" sz="1000" kern="100" dirty="0">
                          <a:solidFill>
                            <a:schemeClr val="tx1"/>
                          </a:solidFill>
                          <a:effectLst/>
                        </a:rPr>
                        <a:t>Professor-</a:t>
                      </a:r>
                    </a:p>
                    <a:p>
                      <a:pPr>
                        <a:lnSpc>
                          <a:spcPct val="107000"/>
                        </a:lnSpc>
                        <a:spcAft>
                          <a:spcPts val="0"/>
                        </a:spcAft>
                      </a:pPr>
                      <a:r>
                        <a:rPr lang="en-IN" sz="1000" kern="100" dirty="0">
                          <a:solidFill>
                            <a:schemeClr val="tx1"/>
                          </a:solidFill>
                          <a:effectLst/>
                        </a:rPr>
                        <a:t>Professor (CAS)-</a:t>
                      </a:r>
                    </a:p>
                    <a:p>
                      <a:pPr>
                        <a:lnSpc>
                          <a:spcPct val="107000"/>
                        </a:lnSpc>
                        <a:spcAft>
                          <a:spcPts val="0"/>
                        </a:spcAft>
                      </a:pPr>
                      <a:r>
                        <a:rPr lang="en-IN" sz="1000" kern="100" dirty="0">
                          <a:solidFill>
                            <a:schemeClr val="tx1"/>
                          </a:solidFill>
                          <a:effectLst/>
                        </a:rPr>
                        <a:t>Associate Professor-</a:t>
                      </a:r>
                    </a:p>
                    <a:p>
                      <a:pPr>
                        <a:lnSpc>
                          <a:spcPct val="107000"/>
                        </a:lnSpc>
                        <a:spcAft>
                          <a:spcPts val="0"/>
                        </a:spcAft>
                      </a:pPr>
                      <a:r>
                        <a:rPr lang="en-IN" sz="1000" kern="100" dirty="0">
                          <a:solidFill>
                            <a:schemeClr val="tx1"/>
                          </a:solidFill>
                          <a:effectLst/>
                        </a:rPr>
                        <a:t>Assistant Professor-05</a:t>
                      </a:r>
                      <a:endParaRPr lang="en-IN" sz="10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53047" marR="53047"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38500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508" y="691576"/>
            <a:ext cx="9601196" cy="384850"/>
          </a:xfrm>
        </p:spPr>
        <p:txBody>
          <a:bodyPr>
            <a:normAutofit fontScale="90000"/>
          </a:bodyPr>
          <a:lstStyle/>
          <a:p>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Number of Sanctioned Posts – Professors, Associate Professor, Assistant Professors</a:t>
            </a:r>
            <a:endParaRPr lang="en-IN"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3911954"/>
              </p:ext>
            </p:extLst>
          </p:nvPr>
        </p:nvGraphicFramePr>
        <p:xfrm>
          <a:off x="877453" y="1681163"/>
          <a:ext cx="10732655" cy="4968558"/>
        </p:xfrm>
        <a:graphic>
          <a:graphicData uri="http://schemas.openxmlformats.org/drawingml/2006/table">
            <a:tbl>
              <a:tblPr firstRow="1" firstCol="1" bandRow="1">
                <a:tableStyleId>{21E4AEA4-8DFA-4A89-87EB-49C32662AFE0}</a:tableStyleId>
              </a:tblPr>
              <a:tblGrid>
                <a:gridCol w="4312228">
                  <a:extLst>
                    <a:ext uri="{9D8B030D-6E8A-4147-A177-3AD203B41FA5}">
                      <a16:colId xmlns:a16="http://schemas.microsoft.com/office/drawing/2014/main" val="20000"/>
                    </a:ext>
                  </a:extLst>
                </a:gridCol>
                <a:gridCol w="2481926">
                  <a:extLst>
                    <a:ext uri="{9D8B030D-6E8A-4147-A177-3AD203B41FA5}">
                      <a16:colId xmlns:a16="http://schemas.microsoft.com/office/drawing/2014/main" val="20001"/>
                    </a:ext>
                  </a:extLst>
                </a:gridCol>
                <a:gridCol w="2213610">
                  <a:extLst>
                    <a:ext uri="{9D8B030D-6E8A-4147-A177-3AD203B41FA5}">
                      <a16:colId xmlns:a16="http://schemas.microsoft.com/office/drawing/2014/main" val="20002"/>
                    </a:ext>
                  </a:extLst>
                </a:gridCol>
                <a:gridCol w="1724891">
                  <a:extLst>
                    <a:ext uri="{9D8B030D-6E8A-4147-A177-3AD203B41FA5}">
                      <a16:colId xmlns:a16="http://schemas.microsoft.com/office/drawing/2014/main" val="20003"/>
                    </a:ext>
                  </a:extLst>
                </a:gridCol>
              </a:tblGrid>
              <a:tr h="477426">
                <a:tc>
                  <a:txBody>
                    <a:bodyPr/>
                    <a:lstStyle/>
                    <a:p>
                      <a:pPr algn="just">
                        <a:lnSpc>
                          <a:spcPct val="107000"/>
                        </a:lnSpc>
                        <a:spcAft>
                          <a:spcPts val="0"/>
                        </a:spcAft>
                      </a:pPr>
                      <a:r>
                        <a:rPr lang="en-IN" sz="1800" u="none" strike="noStrike" kern="100" dirty="0">
                          <a:solidFill>
                            <a:schemeClr val="tx1"/>
                          </a:solidFill>
                          <a:effectLst/>
                          <a:hlinkClick r:id="rId2">
                            <a:extLst>
                              <a:ext uri="{A12FA001-AC4F-418D-AE19-62706E023703}">
                                <ahyp:hlinkClr xmlns:ahyp="http://schemas.microsoft.com/office/drawing/2018/hyperlinkcolor" val="tx"/>
                              </a:ext>
                            </a:extLst>
                          </a:hlinkClick>
                        </a:rPr>
                        <a:t>School of Management Studies &amp; Commerce</a:t>
                      </a:r>
                      <a:endParaRPr lang="en-IN" sz="16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gn="just">
                        <a:lnSpc>
                          <a:spcPct val="107000"/>
                        </a:lnSpc>
                        <a:spcAft>
                          <a:spcPts val="0"/>
                        </a:spcAft>
                      </a:pPr>
                      <a:r>
                        <a:rPr lang="en-IN" sz="800" b="1" kern="100" dirty="0">
                          <a:solidFill>
                            <a:schemeClr val="tx1"/>
                          </a:solidFill>
                          <a:effectLst/>
                        </a:rPr>
                        <a:t>Management</a:t>
                      </a:r>
                    </a:p>
                    <a:p>
                      <a:pPr algn="just">
                        <a:lnSpc>
                          <a:spcPct val="107000"/>
                        </a:lnSpc>
                        <a:spcAft>
                          <a:spcPts val="0"/>
                        </a:spcAft>
                      </a:pPr>
                      <a:r>
                        <a:rPr lang="en-IN" sz="800" b="1" kern="100" dirty="0">
                          <a:solidFill>
                            <a:schemeClr val="tx1"/>
                          </a:solidFill>
                          <a:effectLst/>
                        </a:rPr>
                        <a:t> </a:t>
                      </a:r>
                    </a:p>
                    <a:p>
                      <a:pPr algn="just">
                        <a:lnSpc>
                          <a:spcPct val="107000"/>
                        </a:lnSpc>
                        <a:spcAft>
                          <a:spcPts val="0"/>
                        </a:spcAft>
                      </a:pPr>
                      <a:r>
                        <a:rPr lang="en-IN" sz="800" b="1" kern="100" dirty="0">
                          <a:solidFill>
                            <a:schemeClr val="tx1"/>
                          </a:solidFill>
                          <a:effectLst/>
                        </a:rPr>
                        <a:t>Commerce</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dirty="0">
                          <a:solidFill>
                            <a:schemeClr val="tx1"/>
                          </a:solidFill>
                          <a:effectLst/>
                        </a:rPr>
                        <a:t>Professor-02</a:t>
                      </a:r>
                    </a:p>
                    <a:p>
                      <a:pPr>
                        <a:lnSpc>
                          <a:spcPct val="107000"/>
                        </a:lnSpc>
                        <a:spcAft>
                          <a:spcPts val="0"/>
                        </a:spcAft>
                      </a:pPr>
                      <a:r>
                        <a:rPr lang="en-IN" sz="800" b="1" kern="100" dirty="0">
                          <a:solidFill>
                            <a:schemeClr val="tx1"/>
                          </a:solidFill>
                          <a:effectLst/>
                        </a:rPr>
                        <a:t>Professor (CAS)-</a:t>
                      </a:r>
                    </a:p>
                    <a:p>
                      <a:pPr>
                        <a:lnSpc>
                          <a:spcPct val="107000"/>
                        </a:lnSpc>
                        <a:spcAft>
                          <a:spcPts val="0"/>
                        </a:spcAft>
                      </a:pPr>
                      <a:r>
                        <a:rPr lang="en-IN" sz="800" b="1" kern="100" dirty="0">
                          <a:solidFill>
                            <a:schemeClr val="tx1"/>
                          </a:solidFill>
                          <a:effectLst/>
                        </a:rPr>
                        <a:t>Associate Professor-01</a:t>
                      </a:r>
                    </a:p>
                    <a:p>
                      <a:pPr>
                        <a:lnSpc>
                          <a:spcPct val="107000"/>
                        </a:lnSpc>
                        <a:spcAft>
                          <a:spcPts val="0"/>
                        </a:spcAft>
                      </a:pPr>
                      <a:r>
                        <a:rPr lang="en-IN" sz="800" b="1" kern="100" dirty="0">
                          <a:solidFill>
                            <a:schemeClr val="tx1"/>
                          </a:solidFill>
                          <a:effectLst/>
                        </a:rPr>
                        <a:t>Assistant Professor-04</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dirty="0">
                          <a:solidFill>
                            <a:schemeClr val="tx1"/>
                          </a:solidFill>
                          <a:effectLst/>
                        </a:rPr>
                        <a:t>Professor-</a:t>
                      </a:r>
                    </a:p>
                    <a:p>
                      <a:pPr>
                        <a:lnSpc>
                          <a:spcPct val="107000"/>
                        </a:lnSpc>
                        <a:spcAft>
                          <a:spcPts val="0"/>
                        </a:spcAft>
                      </a:pPr>
                      <a:r>
                        <a:rPr lang="en-IN" sz="800" b="1" kern="100" dirty="0">
                          <a:solidFill>
                            <a:schemeClr val="tx1"/>
                          </a:solidFill>
                          <a:effectLst/>
                        </a:rPr>
                        <a:t>Professor (CAS)-</a:t>
                      </a:r>
                    </a:p>
                    <a:p>
                      <a:pPr>
                        <a:lnSpc>
                          <a:spcPct val="107000"/>
                        </a:lnSpc>
                        <a:spcAft>
                          <a:spcPts val="0"/>
                        </a:spcAft>
                      </a:pPr>
                      <a:r>
                        <a:rPr lang="en-IN" sz="800" b="1" kern="100" dirty="0">
                          <a:solidFill>
                            <a:schemeClr val="tx1"/>
                          </a:solidFill>
                          <a:effectLst/>
                        </a:rPr>
                        <a:t>Associate Professor-01</a:t>
                      </a:r>
                    </a:p>
                    <a:p>
                      <a:pPr>
                        <a:lnSpc>
                          <a:spcPct val="107000"/>
                        </a:lnSpc>
                        <a:spcAft>
                          <a:spcPts val="0"/>
                        </a:spcAft>
                      </a:pPr>
                      <a:r>
                        <a:rPr lang="en-IN" sz="800" b="1" kern="100" dirty="0">
                          <a:solidFill>
                            <a:schemeClr val="tx1"/>
                          </a:solidFill>
                          <a:effectLst/>
                        </a:rPr>
                        <a:t>Assistant Professor-03</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extLst>
                  <a:ext uri="{0D108BD9-81ED-4DB2-BD59-A6C34878D82A}">
                    <a16:rowId xmlns:a16="http://schemas.microsoft.com/office/drawing/2014/main" val="10000"/>
                  </a:ext>
                </a:extLst>
              </a:tr>
              <a:tr h="477426">
                <a:tc>
                  <a:txBody>
                    <a:bodyPr/>
                    <a:lstStyle/>
                    <a:p>
                      <a:pPr algn="just">
                        <a:lnSpc>
                          <a:spcPct val="107000"/>
                        </a:lnSpc>
                        <a:spcAft>
                          <a:spcPts val="0"/>
                        </a:spcAft>
                      </a:pPr>
                      <a:r>
                        <a:rPr lang="en-IN" sz="1600" u="none" strike="noStrike" kern="100" dirty="0">
                          <a:solidFill>
                            <a:schemeClr val="tx1"/>
                          </a:solidFill>
                          <a:effectLst/>
                          <a:hlinkClick r:id="rId3">
                            <a:extLst>
                              <a:ext uri="{A12FA001-AC4F-418D-AE19-62706E023703}">
                                <ahyp:hlinkClr xmlns:ahyp="http://schemas.microsoft.com/office/drawing/2018/hyperlinkcolor" val="tx"/>
                              </a:ext>
                            </a:extLst>
                          </a:hlinkClick>
                        </a:rPr>
                        <a:t>School of Computer Sciences &amp; Information Technology</a:t>
                      </a:r>
                      <a:endParaRPr lang="en-IN" sz="14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gn="just">
                        <a:lnSpc>
                          <a:spcPct val="107000"/>
                        </a:lnSpc>
                        <a:spcAft>
                          <a:spcPts val="0"/>
                        </a:spcAft>
                      </a:pPr>
                      <a:r>
                        <a:rPr lang="en-IN" sz="800" b="1" kern="100" dirty="0">
                          <a:solidFill>
                            <a:schemeClr val="tx1"/>
                          </a:solidFill>
                          <a:effectLst/>
                        </a:rPr>
                        <a:t>Computer Science</a:t>
                      </a:r>
                    </a:p>
                    <a:p>
                      <a:pPr algn="just">
                        <a:lnSpc>
                          <a:spcPct val="107000"/>
                        </a:lnSpc>
                        <a:spcAft>
                          <a:spcPts val="0"/>
                        </a:spcAft>
                      </a:pPr>
                      <a:r>
                        <a:rPr lang="en-IN" sz="800" b="1" kern="100" dirty="0">
                          <a:solidFill>
                            <a:schemeClr val="tx1"/>
                          </a:solidFill>
                          <a:effectLst/>
                        </a:rPr>
                        <a:t> </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a:solidFill>
                            <a:schemeClr val="tx1"/>
                          </a:solidFill>
                          <a:effectLst/>
                        </a:rPr>
                        <a:t>Professor-01</a:t>
                      </a:r>
                    </a:p>
                    <a:p>
                      <a:pPr>
                        <a:lnSpc>
                          <a:spcPct val="107000"/>
                        </a:lnSpc>
                        <a:spcAft>
                          <a:spcPts val="0"/>
                        </a:spcAft>
                      </a:pPr>
                      <a:r>
                        <a:rPr lang="en-IN" sz="800" b="1" kern="100">
                          <a:solidFill>
                            <a:schemeClr val="tx1"/>
                          </a:solidFill>
                          <a:effectLst/>
                        </a:rPr>
                        <a:t>Professor (CAS)-</a:t>
                      </a:r>
                    </a:p>
                    <a:p>
                      <a:pPr>
                        <a:lnSpc>
                          <a:spcPct val="107000"/>
                        </a:lnSpc>
                        <a:spcAft>
                          <a:spcPts val="0"/>
                        </a:spcAft>
                      </a:pPr>
                      <a:r>
                        <a:rPr lang="en-IN" sz="800" b="1" kern="100">
                          <a:solidFill>
                            <a:schemeClr val="tx1"/>
                          </a:solidFill>
                          <a:effectLst/>
                        </a:rPr>
                        <a:t>Associate Professor-01</a:t>
                      </a:r>
                    </a:p>
                    <a:p>
                      <a:pPr>
                        <a:lnSpc>
                          <a:spcPct val="107000"/>
                        </a:lnSpc>
                        <a:spcAft>
                          <a:spcPts val="0"/>
                        </a:spcAft>
                      </a:pPr>
                      <a:r>
                        <a:rPr lang="en-IN" sz="800" b="1" kern="100">
                          <a:solidFill>
                            <a:schemeClr val="tx1"/>
                          </a:solidFill>
                          <a:effectLst/>
                        </a:rPr>
                        <a:t>Assistant Professor-01</a:t>
                      </a:r>
                      <a:endParaRPr lang="en-IN" sz="800" b="1" kern="10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a:solidFill>
                            <a:schemeClr val="tx1"/>
                          </a:solidFill>
                          <a:effectLst/>
                        </a:rPr>
                        <a:t>Professor-01</a:t>
                      </a:r>
                    </a:p>
                    <a:p>
                      <a:pPr>
                        <a:lnSpc>
                          <a:spcPct val="107000"/>
                        </a:lnSpc>
                        <a:spcAft>
                          <a:spcPts val="0"/>
                        </a:spcAft>
                      </a:pPr>
                      <a:r>
                        <a:rPr lang="en-IN" sz="800" b="1" kern="100">
                          <a:solidFill>
                            <a:schemeClr val="tx1"/>
                          </a:solidFill>
                          <a:effectLst/>
                        </a:rPr>
                        <a:t>Professor (CAS)-</a:t>
                      </a:r>
                    </a:p>
                    <a:p>
                      <a:pPr>
                        <a:lnSpc>
                          <a:spcPct val="107000"/>
                        </a:lnSpc>
                        <a:spcAft>
                          <a:spcPts val="0"/>
                        </a:spcAft>
                      </a:pPr>
                      <a:r>
                        <a:rPr lang="en-IN" sz="800" b="1" kern="100">
                          <a:solidFill>
                            <a:schemeClr val="tx1"/>
                          </a:solidFill>
                          <a:effectLst/>
                        </a:rPr>
                        <a:t>Associate Professor-01</a:t>
                      </a:r>
                    </a:p>
                    <a:p>
                      <a:pPr>
                        <a:lnSpc>
                          <a:spcPct val="107000"/>
                        </a:lnSpc>
                        <a:spcAft>
                          <a:spcPts val="0"/>
                        </a:spcAft>
                      </a:pPr>
                      <a:r>
                        <a:rPr lang="en-IN" sz="800" b="1" kern="100">
                          <a:solidFill>
                            <a:schemeClr val="tx1"/>
                          </a:solidFill>
                          <a:effectLst/>
                        </a:rPr>
                        <a:t>Assistant Professor-01</a:t>
                      </a:r>
                      <a:endParaRPr lang="en-IN" sz="800" b="1" kern="10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extLst>
                  <a:ext uri="{0D108BD9-81ED-4DB2-BD59-A6C34878D82A}">
                    <a16:rowId xmlns:a16="http://schemas.microsoft.com/office/drawing/2014/main" val="10001"/>
                  </a:ext>
                </a:extLst>
              </a:tr>
              <a:tr h="868028">
                <a:tc>
                  <a:txBody>
                    <a:bodyPr/>
                    <a:lstStyle/>
                    <a:p>
                      <a:pPr algn="just">
                        <a:lnSpc>
                          <a:spcPct val="107000"/>
                        </a:lnSpc>
                        <a:spcAft>
                          <a:spcPts val="0"/>
                        </a:spcAft>
                      </a:pPr>
                      <a:r>
                        <a:rPr lang="en-IN" sz="1600" u="none" strike="noStrike" kern="100" dirty="0">
                          <a:solidFill>
                            <a:schemeClr val="tx1"/>
                          </a:solidFill>
                          <a:effectLst/>
                          <a:hlinkClick r:id="rId4">
                            <a:extLst>
                              <a:ext uri="{A12FA001-AC4F-418D-AE19-62706E023703}">
                                <ahyp:hlinkClr xmlns:ahyp="http://schemas.microsoft.com/office/drawing/2018/hyperlinkcolor" val="tx"/>
                              </a:ext>
                            </a:extLst>
                          </a:hlinkClick>
                        </a:rPr>
                        <a:t>School of Social Science</a:t>
                      </a:r>
                      <a:endParaRPr lang="en-IN" sz="14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gn="just">
                        <a:lnSpc>
                          <a:spcPct val="107000"/>
                        </a:lnSpc>
                        <a:spcAft>
                          <a:spcPts val="0"/>
                        </a:spcAft>
                      </a:pPr>
                      <a:r>
                        <a:rPr lang="en-IN" sz="800" b="1" kern="100" dirty="0">
                          <a:solidFill>
                            <a:schemeClr val="tx1"/>
                          </a:solidFill>
                          <a:effectLst/>
                        </a:rPr>
                        <a:t>History</a:t>
                      </a:r>
                    </a:p>
                    <a:p>
                      <a:pPr algn="just">
                        <a:lnSpc>
                          <a:spcPct val="107000"/>
                        </a:lnSpc>
                        <a:spcAft>
                          <a:spcPts val="0"/>
                        </a:spcAft>
                      </a:pPr>
                      <a:r>
                        <a:rPr lang="en-IN" sz="800" b="1" kern="100" dirty="0">
                          <a:solidFill>
                            <a:schemeClr val="tx1"/>
                          </a:solidFill>
                          <a:effectLst/>
                        </a:rPr>
                        <a:t>Sociology</a:t>
                      </a:r>
                    </a:p>
                    <a:p>
                      <a:pPr algn="just">
                        <a:lnSpc>
                          <a:spcPct val="107000"/>
                        </a:lnSpc>
                        <a:spcAft>
                          <a:spcPts val="0"/>
                        </a:spcAft>
                      </a:pPr>
                      <a:r>
                        <a:rPr lang="en-IN" sz="800" b="1" kern="100" dirty="0">
                          <a:solidFill>
                            <a:schemeClr val="tx1"/>
                          </a:solidFill>
                          <a:effectLst/>
                        </a:rPr>
                        <a:t>Political Science</a:t>
                      </a:r>
                    </a:p>
                    <a:p>
                      <a:pPr algn="just">
                        <a:lnSpc>
                          <a:spcPct val="107000"/>
                        </a:lnSpc>
                        <a:spcAft>
                          <a:spcPts val="0"/>
                        </a:spcAft>
                      </a:pPr>
                      <a:r>
                        <a:rPr lang="en-IN" sz="800" b="1" kern="100" dirty="0">
                          <a:solidFill>
                            <a:schemeClr val="tx1"/>
                          </a:solidFill>
                          <a:effectLst/>
                        </a:rPr>
                        <a:t>Psychology</a:t>
                      </a:r>
                    </a:p>
                    <a:p>
                      <a:pPr algn="just">
                        <a:lnSpc>
                          <a:spcPct val="107000"/>
                        </a:lnSpc>
                        <a:spcAft>
                          <a:spcPts val="0"/>
                        </a:spcAft>
                      </a:pPr>
                      <a:r>
                        <a:rPr lang="en-IN" sz="800" b="1" kern="100" dirty="0">
                          <a:solidFill>
                            <a:schemeClr val="tx1"/>
                          </a:solidFill>
                          <a:effectLst/>
                        </a:rPr>
                        <a:t>Economics</a:t>
                      </a:r>
                    </a:p>
                    <a:p>
                      <a:pPr algn="just">
                        <a:lnSpc>
                          <a:spcPct val="107000"/>
                        </a:lnSpc>
                        <a:spcAft>
                          <a:spcPts val="0"/>
                        </a:spcAft>
                      </a:pPr>
                      <a:r>
                        <a:rPr lang="en-IN" sz="800" b="1" kern="100" dirty="0">
                          <a:solidFill>
                            <a:schemeClr val="tx1"/>
                          </a:solidFill>
                          <a:effectLst/>
                        </a:rPr>
                        <a:t>Public Administration</a:t>
                      </a:r>
                    </a:p>
                    <a:p>
                      <a:pPr algn="just">
                        <a:lnSpc>
                          <a:spcPct val="107000"/>
                        </a:lnSpc>
                        <a:spcAft>
                          <a:spcPts val="0"/>
                        </a:spcAft>
                      </a:pPr>
                      <a:r>
                        <a:rPr lang="en-IN" sz="800" b="1" kern="100" dirty="0">
                          <a:solidFill>
                            <a:schemeClr val="tx1"/>
                          </a:solidFill>
                          <a:effectLst/>
                        </a:rPr>
                        <a:t>MSW</a:t>
                      </a:r>
                    </a:p>
                    <a:p>
                      <a:pPr algn="just">
                        <a:lnSpc>
                          <a:spcPct val="107000"/>
                        </a:lnSpc>
                        <a:spcAft>
                          <a:spcPts val="0"/>
                        </a:spcAft>
                      </a:pPr>
                      <a:r>
                        <a:rPr lang="en-IN" sz="800" b="1" kern="100" dirty="0">
                          <a:solidFill>
                            <a:schemeClr val="tx1"/>
                          </a:solidFill>
                          <a:effectLst/>
                        </a:rPr>
                        <a:t> </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dirty="0">
                          <a:solidFill>
                            <a:schemeClr val="tx1"/>
                          </a:solidFill>
                          <a:effectLst/>
                        </a:rPr>
                        <a:t>Professor-03</a:t>
                      </a:r>
                    </a:p>
                    <a:p>
                      <a:pPr>
                        <a:lnSpc>
                          <a:spcPct val="107000"/>
                        </a:lnSpc>
                        <a:spcAft>
                          <a:spcPts val="0"/>
                        </a:spcAft>
                      </a:pPr>
                      <a:r>
                        <a:rPr lang="en-IN" sz="800" b="1" kern="100" dirty="0">
                          <a:solidFill>
                            <a:schemeClr val="tx1"/>
                          </a:solidFill>
                          <a:effectLst/>
                        </a:rPr>
                        <a:t>Professor (CAS)-</a:t>
                      </a:r>
                    </a:p>
                    <a:p>
                      <a:pPr>
                        <a:lnSpc>
                          <a:spcPct val="107000"/>
                        </a:lnSpc>
                        <a:spcAft>
                          <a:spcPts val="0"/>
                        </a:spcAft>
                      </a:pPr>
                      <a:r>
                        <a:rPr lang="en-IN" sz="800" b="1" kern="100" dirty="0">
                          <a:solidFill>
                            <a:schemeClr val="tx1"/>
                          </a:solidFill>
                          <a:effectLst/>
                        </a:rPr>
                        <a:t>Associate Professor-02</a:t>
                      </a:r>
                    </a:p>
                    <a:p>
                      <a:pPr>
                        <a:lnSpc>
                          <a:spcPct val="107000"/>
                        </a:lnSpc>
                        <a:spcAft>
                          <a:spcPts val="0"/>
                        </a:spcAft>
                      </a:pPr>
                      <a:r>
                        <a:rPr lang="en-IN" sz="800" b="1" kern="100" dirty="0">
                          <a:solidFill>
                            <a:schemeClr val="tx1"/>
                          </a:solidFill>
                          <a:effectLst/>
                        </a:rPr>
                        <a:t>Assistant Professor-07</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a:solidFill>
                            <a:schemeClr val="tx1"/>
                          </a:solidFill>
                          <a:effectLst/>
                        </a:rPr>
                        <a:t>Professor-02</a:t>
                      </a:r>
                    </a:p>
                    <a:p>
                      <a:pPr>
                        <a:lnSpc>
                          <a:spcPct val="107000"/>
                        </a:lnSpc>
                        <a:spcAft>
                          <a:spcPts val="0"/>
                        </a:spcAft>
                      </a:pPr>
                      <a:r>
                        <a:rPr lang="en-IN" sz="800" b="1" kern="100">
                          <a:solidFill>
                            <a:schemeClr val="tx1"/>
                          </a:solidFill>
                          <a:effectLst/>
                        </a:rPr>
                        <a:t>Professor (CAS)-</a:t>
                      </a:r>
                    </a:p>
                    <a:p>
                      <a:pPr>
                        <a:lnSpc>
                          <a:spcPct val="107000"/>
                        </a:lnSpc>
                        <a:spcAft>
                          <a:spcPts val="0"/>
                        </a:spcAft>
                      </a:pPr>
                      <a:r>
                        <a:rPr lang="en-IN" sz="800" b="1" kern="100">
                          <a:solidFill>
                            <a:schemeClr val="tx1"/>
                          </a:solidFill>
                          <a:effectLst/>
                        </a:rPr>
                        <a:t>Associate Professor-01</a:t>
                      </a:r>
                    </a:p>
                    <a:p>
                      <a:pPr>
                        <a:lnSpc>
                          <a:spcPct val="107000"/>
                        </a:lnSpc>
                        <a:spcAft>
                          <a:spcPts val="0"/>
                        </a:spcAft>
                      </a:pPr>
                      <a:r>
                        <a:rPr lang="en-IN" sz="800" b="1" kern="100">
                          <a:solidFill>
                            <a:schemeClr val="tx1"/>
                          </a:solidFill>
                          <a:effectLst/>
                        </a:rPr>
                        <a:t>Assistant Professor-05</a:t>
                      </a:r>
                      <a:endParaRPr lang="en-IN" sz="800" b="1" kern="10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extLst>
                  <a:ext uri="{0D108BD9-81ED-4DB2-BD59-A6C34878D82A}">
                    <a16:rowId xmlns:a16="http://schemas.microsoft.com/office/drawing/2014/main" val="10002"/>
                  </a:ext>
                </a:extLst>
              </a:tr>
              <a:tr h="607641">
                <a:tc>
                  <a:txBody>
                    <a:bodyPr/>
                    <a:lstStyle/>
                    <a:p>
                      <a:pPr algn="just">
                        <a:lnSpc>
                          <a:spcPct val="107000"/>
                        </a:lnSpc>
                        <a:spcAft>
                          <a:spcPts val="0"/>
                        </a:spcAft>
                      </a:pPr>
                      <a:r>
                        <a:rPr lang="en-IN" sz="1600" u="none" strike="noStrike" kern="100" dirty="0">
                          <a:solidFill>
                            <a:schemeClr val="tx1"/>
                          </a:solidFill>
                          <a:effectLst/>
                          <a:hlinkClick r:id="rId5">
                            <a:extLst>
                              <a:ext uri="{A12FA001-AC4F-418D-AE19-62706E023703}">
                                <ahyp:hlinkClr xmlns:ahyp="http://schemas.microsoft.com/office/drawing/2018/hyperlinkcolor" val="tx"/>
                              </a:ext>
                            </a:extLst>
                          </a:hlinkClick>
                        </a:rPr>
                        <a:t>School of Sciences</a:t>
                      </a:r>
                      <a:endParaRPr lang="en-IN" sz="14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gn="just">
                        <a:lnSpc>
                          <a:spcPct val="107000"/>
                        </a:lnSpc>
                        <a:spcAft>
                          <a:spcPts val="0"/>
                        </a:spcAft>
                      </a:pPr>
                      <a:r>
                        <a:rPr lang="en-IN" sz="800" b="1" kern="100" dirty="0">
                          <a:solidFill>
                            <a:schemeClr val="tx1"/>
                          </a:solidFill>
                          <a:effectLst/>
                        </a:rPr>
                        <a:t>Physics</a:t>
                      </a:r>
                    </a:p>
                    <a:p>
                      <a:pPr algn="just">
                        <a:lnSpc>
                          <a:spcPct val="107000"/>
                        </a:lnSpc>
                        <a:spcAft>
                          <a:spcPts val="0"/>
                        </a:spcAft>
                      </a:pPr>
                      <a:r>
                        <a:rPr lang="en-IN" sz="800" b="1" kern="100" dirty="0">
                          <a:solidFill>
                            <a:schemeClr val="tx1"/>
                          </a:solidFill>
                          <a:effectLst/>
                        </a:rPr>
                        <a:t>Zoology</a:t>
                      </a:r>
                    </a:p>
                    <a:p>
                      <a:pPr algn="just">
                        <a:lnSpc>
                          <a:spcPct val="107000"/>
                        </a:lnSpc>
                        <a:spcAft>
                          <a:spcPts val="0"/>
                        </a:spcAft>
                      </a:pPr>
                      <a:r>
                        <a:rPr lang="en-IN" sz="800" b="1" kern="100" dirty="0">
                          <a:solidFill>
                            <a:schemeClr val="tx1"/>
                          </a:solidFill>
                          <a:effectLst/>
                        </a:rPr>
                        <a:t>Maths</a:t>
                      </a:r>
                    </a:p>
                    <a:p>
                      <a:pPr algn="just">
                        <a:lnSpc>
                          <a:spcPct val="107000"/>
                        </a:lnSpc>
                        <a:spcAft>
                          <a:spcPts val="0"/>
                        </a:spcAft>
                      </a:pPr>
                      <a:r>
                        <a:rPr lang="en-IN" sz="800" b="1" kern="100" dirty="0">
                          <a:solidFill>
                            <a:schemeClr val="tx1"/>
                          </a:solidFill>
                          <a:effectLst/>
                        </a:rPr>
                        <a:t>Chemistry</a:t>
                      </a:r>
                    </a:p>
                    <a:p>
                      <a:pPr algn="just">
                        <a:lnSpc>
                          <a:spcPct val="107000"/>
                        </a:lnSpc>
                        <a:spcAft>
                          <a:spcPts val="0"/>
                        </a:spcAft>
                      </a:pPr>
                      <a:r>
                        <a:rPr lang="en-IN" sz="800" b="1" kern="100" dirty="0">
                          <a:solidFill>
                            <a:schemeClr val="tx1"/>
                          </a:solidFill>
                          <a:effectLst/>
                        </a:rPr>
                        <a:t>Botany</a:t>
                      </a:r>
                    </a:p>
                    <a:p>
                      <a:pPr algn="just">
                        <a:lnSpc>
                          <a:spcPct val="107000"/>
                        </a:lnSpc>
                        <a:spcAft>
                          <a:spcPts val="0"/>
                        </a:spcAft>
                      </a:pPr>
                      <a:r>
                        <a:rPr lang="en-IN" sz="800" b="1" kern="100" dirty="0">
                          <a:solidFill>
                            <a:schemeClr val="tx1"/>
                          </a:solidFill>
                          <a:effectLst/>
                        </a:rPr>
                        <a:t> </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dirty="0">
                          <a:solidFill>
                            <a:schemeClr val="tx1"/>
                          </a:solidFill>
                          <a:effectLst/>
                        </a:rPr>
                        <a:t>Professor-01</a:t>
                      </a:r>
                    </a:p>
                    <a:p>
                      <a:pPr>
                        <a:lnSpc>
                          <a:spcPct val="107000"/>
                        </a:lnSpc>
                        <a:spcAft>
                          <a:spcPts val="0"/>
                        </a:spcAft>
                      </a:pPr>
                      <a:r>
                        <a:rPr lang="en-IN" sz="800" b="1" kern="100" dirty="0">
                          <a:solidFill>
                            <a:schemeClr val="tx1"/>
                          </a:solidFill>
                          <a:effectLst/>
                        </a:rPr>
                        <a:t>Professor (CAS)-</a:t>
                      </a:r>
                    </a:p>
                    <a:p>
                      <a:pPr>
                        <a:lnSpc>
                          <a:spcPct val="107000"/>
                        </a:lnSpc>
                        <a:spcAft>
                          <a:spcPts val="0"/>
                        </a:spcAft>
                      </a:pPr>
                      <a:r>
                        <a:rPr lang="en-IN" sz="800" b="1" kern="100" dirty="0">
                          <a:solidFill>
                            <a:schemeClr val="tx1"/>
                          </a:solidFill>
                          <a:effectLst/>
                        </a:rPr>
                        <a:t>Associate Professor-02</a:t>
                      </a:r>
                    </a:p>
                    <a:p>
                      <a:pPr>
                        <a:lnSpc>
                          <a:spcPct val="107000"/>
                        </a:lnSpc>
                        <a:spcAft>
                          <a:spcPts val="0"/>
                        </a:spcAft>
                      </a:pPr>
                      <a:r>
                        <a:rPr lang="en-IN" sz="800" b="1" kern="100" dirty="0">
                          <a:solidFill>
                            <a:schemeClr val="tx1"/>
                          </a:solidFill>
                          <a:effectLst/>
                        </a:rPr>
                        <a:t>Assistant Professor-08</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a:solidFill>
                            <a:schemeClr val="tx1"/>
                          </a:solidFill>
                          <a:effectLst/>
                        </a:rPr>
                        <a:t>Professor-</a:t>
                      </a:r>
                    </a:p>
                    <a:p>
                      <a:pPr>
                        <a:lnSpc>
                          <a:spcPct val="107000"/>
                        </a:lnSpc>
                        <a:spcAft>
                          <a:spcPts val="0"/>
                        </a:spcAft>
                      </a:pPr>
                      <a:r>
                        <a:rPr lang="en-IN" sz="800" b="1" kern="100">
                          <a:solidFill>
                            <a:schemeClr val="tx1"/>
                          </a:solidFill>
                          <a:effectLst/>
                        </a:rPr>
                        <a:t>Professor (CAS)-</a:t>
                      </a:r>
                    </a:p>
                    <a:p>
                      <a:pPr>
                        <a:lnSpc>
                          <a:spcPct val="107000"/>
                        </a:lnSpc>
                        <a:spcAft>
                          <a:spcPts val="0"/>
                        </a:spcAft>
                      </a:pPr>
                      <a:r>
                        <a:rPr lang="en-IN" sz="800" b="1" kern="100">
                          <a:solidFill>
                            <a:schemeClr val="tx1"/>
                          </a:solidFill>
                          <a:effectLst/>
                        </a:rPr>
                        <a:t>Associate Professor-02</a:t>
                      </a:r>
                    </a:p>
                    <a:p>
                      <a:pPr>
                        <a:lnSpc>
                          <a:spcPct val="107000"/>
                        </a:lnSpc>
                        <a:spcAft>
                          <a:spcPts val="0"/>
                        </a:spcAft>
                      </a:pPr>
                      <a:r>
                        <a:rPr lang="en-IN" sz="800" b="1" kern="100">
                          <a:solidFill>
                            <a:schemeClr val="tx1"/>
                          </a:solidFill>
                          <a:effectLst/>
                        </a:rPr>
                        <a:t>Assistant Professor-08</a:t>
                      </a:r>
                      <a:endParaRPr lang="en-IN" sz="800" b="1" kern="10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extLst>
                  <a:ext uri="{0D108BD9-81ED-4DB2-BD59-A6C34878D82A}">
                    <a16:rowId xmlns:a16="http://schemas.microsoft.com/office/drawing/2014/main" val="10003"/>
                  </a:ext>
                </a:extLst>
              </a:tr>
              <a:tr h="477426">
                <a:tc>
                  <a:txBody>
                    <a:bodyPr/>
                    <a:lstStyle/>
                    <a:p>
                      <a:pPr algn="just">
                        <a:lnSpc>
                          <a:spcPct val="107000"/>
                        </a:lnSpc>
                        <a:spcAft>
                          <a:spcPts val="0"/>
                        </a:spcAft>
                      </a:pPr>
                      <a:r>
                        <a:rPr lang="en-IN" sz="1600" u="none" strike="noStrike" kern="100" dirty="0">
                          <a:solidFill>
                            <a:schemeClr val="tx1"/>
                          </a:solidFill>
                          <a:effectLst/>
                          <a:hlinkClick r:id="rId6">
                            <a:extLst>
                              <a:ext uri="{A12FA001-AC4F-418D-AE19-62706E023703}">
                                <ahyp:hlinkClr xmlns:ahyp="http://schemas.microsoft.com/office/drawing/2018/hyperlinkcolor" val="tx"/>
                              </a:ext>
                            </a:extLst>
                          </a:hlinkClick>
                        </a:rPr>
                        <a:t>School of Health Sciences</a:t>
                      </a:r>
                      <a:endParaRPr lang="en-IN" sz="14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gn="just">
                        <a:lnSpc>
                          <a:spcPct val="107000"/>
                        </a:lnSpc>
                        <a:spcAft>
                          <a:spcPts val="0"/>
                        </a:spcAft>
                      </a:pPr>
                      <a:r>
                        <a:rPr lang="en-IN" sz="800" b="1" kern="100" dirty="0">
                          <a:solidFill>
                            <a:schemeClr val="tx1"/>
                          </a:solidFill>
                          <a:effectLst/>
                        </a:rPr>
                        <a:t>Yoga</a:t>
                      </a:r>
                    </a:p>
                    <a:p>
                      <a:pPr algn="just">
                        <a:lnSpc>
                          <a:spcPct val="107000"/>
                        </a:lnSpc>
                        <a:spcAft>
                          <a:spcPts val="0"/>
                        </a:spcAft>
                      </a:pPr>
                      <a:r>
                        <a:rPr lang="en-IN" sz="800" b="1" kern="100" dirty="0">
                          <a:solidFill>
                            <a:schemeClr val="tx1"/>
                          </a:solidFill>
                          <a:effectLst/>
                        </a:rPr>
                        <a:t>Ayurveda</a:t>
                      </a:r>
                    </a:p>
                    <a:p>
                      <a:pPr algn="just">
                        <a:lnSpc>
                          <a:spcPct val="107000"/>
                        </a:lnSpc>
                        <a:spcAft>
                          <a:spcPts val="0"/>
                        </a:spcAft>
                      </a:pPr>
                      <a:r>
                        <a:rPr lang="en-IN" sz="800" b="1" kern="100" dirty="0">
                          <a:solidFill>
                            <a:schemeClr val="tx1"/>
                          </a:solidFill>
                          <a:effectLst/>
                        </a:rPr>
                        <a:t>Home Science</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dirty="0">
                          <a:solidFill>
                            <a:schemeClr val="tx1"/>
                          </a:solidFill>
                          <a:effectLst/>
                        </a:rPr>
                        <a:t>Professor-</a:t>
                      </a:r>
                    </a:p>
                    <a:p>
                      <a:pPr>
                        <a:lnSpc>
                          <a:spcPct val="107000"/>
                        </a:lnSpc>
                        <a:spcAft>
                          <a:spcPts val="0"/>
                        </a:spcAft>
                      </a:pPr>
                      <a:r>
                        <a:rPr lang="en-IN" sz="800" b="1" kern="100" dirty="0">
                          <a:solidFill>
                            <a:schemeClr val="tx1"/>
                          </a:solidFill>
                          <a:effectLst/>
                        </a:rPr>
                        <a:t>Professor (CAS)-</a:t>
                      </a:r>
                    </a:p>
                    <a:p>
                      <a:pPr>
                        <a:lnSpc>
                          <a:spcPct val="107000"/>
                        </a:lnSpc>
                        <a:spcAft>
                          <a:spcPts val="0"/>
                        </a:spcAft>
                      </a:pPr>
                      <a:r>
                        <a:rPr lang="en-IN" sz="800" b="1" kern="100" dirty="0">
                          <a:solidFill>
                            <a:schemeClr val="tx1"/>
                          </a:solidFill>
                          <a:effectLst/>
                        </a:rPr>
                        <a:t>Associate Professor-</a:t>
                      </a:r>
                    </a:p>
                    <a:p>
                      <a:pPr>
                        <a:lnSpc>
                          <a:spcPct val="107000"/>
                        </a:lnSpc>
                        <a:spcAft>
                          <a:spcPts val="0"/>
                        </a:spcAft>
                      </a:pPr>
                      <a:r>
                        <a:rPr lang="en-IN" sz="800" b="1" kern="100" dirty="0">
                          <a:solidFill>
                            <a:schemeClr val="tx1"/>
                          </a:solidFill>
                          <a:effectLst/>
                        </a:rPr>
                        <a:t>Assistant Professor-04</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a:solidFill>
                            <a:schemeClr val="tx1"/>
                          </a:solidFill>
                          <a:effectLst/>
                        </a:rPr>
                        <a:t>Professor-</a:t>
                      </a:r>
                    </a:p>
                    <a:p>
                      <a:pPr>
                        <a:lnSpc>
                          <a:spcPct val="107000"/>
                        </a:lnSpc>
                        <a:spcAft>
                          <a:spcPts val="0"/>
                        </a:spcAft>
                      </a:pPr>
                      <a:r>
                        <a:rPr lang="en-IN" sz="800" b="1" kern="100">
                          <a:solidFill>
                            <a:schemeClr val="tx1"/>
                          </a:solidFill>
                          <a:effectLst/>
                        </a:rPr>
                        <a:t>Professor (CAS)-</a:t>
                      </a:r>
                    </a:p>
                    <a:p>
                      <a:pPr>
                        <a:lnSpc>
                          <a:spcPct val="107000"/>
                        </a:lnSpc>
                        <a:spcAft>
                          <a:spcPts val="0"/>
                        </a:spcAft>
                      </a:pPr>
                      <a:r>
                        <a:rPr lang="en-IN" sz="800" b="1" kern="100">
                          <a:solidFill>
                            <a:schemeClr val="tx1"/>
                          </a:solidFill>
                          <a:effectLst/>
                        </a:rPr>
                        <a:t>Associate Professor-</a:t>
                      </a:r>
                    </a:p>
                    <a:p>
                      <a:pPr>
                        <a:lnSpc>
                          <a:spcPct val="107000"/>
                        </a:lnSpc>
                        <a:spcAft>
                          <a:spcPts val="0"/>
                        </a:spcAft>
                      </a:pPr>
                      <a:r>
                        <a:rPr lang="en-IN" sz="800" b="1" kern="100">
                          <a:solidFill>
                            <a:schemeClr val="tx1"/>
                          </a:solidFill>
                          <a:effectLst/>
                        </a:rPr>
                        <a:t>Assistant Professor-03</a:t>
                      </a:r>
                      <a:endParaRPr lang="en-IN" sz="800" b="1" kern="10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extLst>
                  <a:ext uri="{0D108BD9-81ED-4DB2-BD59-A6C34878D82A}">
                    <a16:rowId xmlns:a16="http://schemas.microsoft.com/office/drawing/2014/main" val="10004"/>
                  </a:ext>
                </a:extLst>
              </a:tr>
              <a:tr h="477426">
                <a:tc>
                  <a:txBody>
                    <a:bodyPr/>
                    <a:lstStyle/>
                    <a:p>
                      <a:pPr algn="just">
                        <a:lnSpc>
                          <a:spcPct val="107000"/>
                        </a:lnSpc>
                        <a:spcAft>
                          <a:spcPts val="0"/>
                        </a:spcAft>
                      </a:pPr>
                      <a:r>
                        <a:rPr lang="en-IN" sz="1600" u="none" strike="noStrike" kern="100" dirty="0">
                          <a:solidFill>
                            <a:schemeClr val="tx1"/>
                          </a:solidFill>
                          <a:effectLst/>
                          <a:hlinkClick r:id="rId7">
                            <a:extLst>
                              <a:ext uri="{A12FA001-AC4F-418D-AE19-62706E023703}">
                                <ahyp:hlinkClr xmlns:ahyp="http://schemas.microsoft.com/office/drawing/2018/hyperlinkcolor" val="tx"/>
                              </a:ext>
                            </a:extLst>
                          </a:hlinkClick>
                        </a:rPr>
                        <a:t>School of Law</a:t>
                      </a:r>
                      <a:endParaRPr lang="en-IN" sz="14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gn="just">
                        <a:lnSpc>
                          <a:spcPct val="107000"/>
                        </a:lnSpc>
                        <a:spcAft>
                          <a:spcPts val="0"/>
                        </a:spcAft>
                      </a:pPr>
                      <a:r>
                        <a:rPr lang="en-IN" sz="800" b="1" kern="100" dirty="0">
                          <a:solidFill>
                            <a:schemeClr val="tx1"/>
                          </a:solidFill>
                          <a:effectLst/>
                        </a:rPr>
                        <a:t>Law</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dirty="0">
                          <a:solidFill>
                            <a:schemeClr val="tx1"/>
                          </a:solidFill>
                          <a:effectLst/>
                        </a:rPr>
                        <a:t>Professor-01</a:t>
                      </a:r>
                    </a:p>
                    <a:p>
                      <a:pPr>
                        <a:lnSpc>
                          <a:spcPct val="107000"/>
                        </a:lnSpc>
                        <a:spcAft>
                          <a:spcPts val="0"/>
                        </a:spcAft>
                      </a:pPr>
                      <a:r>
                        <a:rPr lang="en-IN" sz="800" b="1" kern="100" dirty="0">
                          <a:solidFill>
                            <a:schemeClr val="tx1"/>
                          </a:solidFill>
                          <a:effectLst/>
                        </a:rPr>
                        <a:t>Professor (CAS)-</a:t>
                      </a:r>
                    </a:p>
                    <a:p>
                      <a:pPr>
                        <a:lnSpc>
                          <a:spcPct val="107000"/>
                        </a:lnSpc>
                        <a:spcAft>
                          <a:spcPts val="0"/>
                        </a:spcAft>
                      </a:pPr>
                      <a:r>
                        <a:rPr lang="en-IN" sz="800" b="1" kern="100" dirty="0">
                          <a:solidFill>
                            <a:schemeClr val="tx1"/>
                          </a:solidFill>
                          <a:effectLst/>
                        </a:rPr>
                        <a:t>Associate Professor-</a:t>
                      </a:r>
                    </a:p>
                    <a:p>
                      <a:pPr>
                        <a:lnSpc>
                          <a:spcPct val="107000"/>
                        </a:lnSpc>
                        <a:spcAft>
                          <a:spcPts val="0"/>
                        </a:spcAft>
                      </a:pPr>
                      <a:r>
                        <a:rPr lang="en-IN" sz="800" b="1" kern="100" dirty="0">
                          <a:solidFill>
                            <a:schemeClr val="tx1"/>
                          </a:solidFill>
                          <a:effectLst/>
                        </a:rPr>
                        <a:t>Assistant Professor-01</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dirty="0">
                          <a:solidFill>
                            <a:schemeClr val="tx1"/>
                          </a:solidFill>
                          <a:effectLst/>
                        </a:rPr>
                        <a:t>Professor-</a:t>
                      </a:r>
                    </a:p>
                    <a:p>
                      <a:pPr>
                        <a:lnSpc>
                          <a:spcPct val="107000"/>
                        </a:lnSpc>
                        <a:spcAft>
                          <a:spcPts val="0"/>
                        </a:spcAft>
                      </a:pPr>
                      <a:r>
                        <a:rPr lang="en-IN" sz="800" b="1" kern="100" dirty="0">
                          <a:solidFill>
                            <a:schemeClr val="tx1"/>
                          </a:solidFill>
                          <a:effectLst/>
                        </a:rPr>
                        <a:t>Professor (CAS)-</a:t>
                      </a:r>
                    </a:p>
                    <a:p>
                      <a:pPr>
                        <a:lnSpc>
                          <a:spcPct val="107000"/>
                        </a:lnSpc>
                        <a:spcAft>
                          <a:spcPts val="0"/>
                        </a:spcAft>
                      </a:pPr>
                      <a:r>
                        <a:rPr lang="en-IN" sz="800" b="1" kern="100" dirty="0">
                          <a:solidFill>
                            <a:schemeClr val="tx1"/>
                          </a:solidFill>
                          <a:effectLst/>
                        </a:rPr>
                        <a:t>Associate Professor-</a:t>
                      </a:r>
                    </a:p>
                    <a:p>
                      <a:pPr>
                        <a:lnSpc>
                          <a:spcPct val="107000"/>
                        </a:lnSpc>
                        <a:spcAft>
                          <a:spcPts val="0"/>
                        </a:spcAft>
                      </a:pPr>
                      <a:r>
                        <a:rPr lang="en-IN" sz="800" b="1" kern="100" dirty="0">
                          <a:solidFill>
                            <a:schemeClr val="tx1"/>
                          </a:solidFill>
                          <a:effectLst/>
                        </a:rPr>
                        <a:t>Assistant Professor-01</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extLst>
                  <a:ext uri="{0D108BD9-81ED-4DB2-BD59-A6C34878D82A}">
                    <a16:rowId xmlns:a16="http://schemas.microsoft.com/office/drawing/2014/main" val="10005"/>
                  </a:ext>
                </a:extLst>
              </a:tr>
              <a:tr h="477426">
                <a:tc>
                  <a:txBody>
                    <a:bodyPr/>
                    <a:lstStyle/>
                    <a:p>
                      <a:pPr algn="just">
                        <a:lnSpc>
                          <a:spcPct val="107000"/>
                        </a:lnSpc>
                        <a:spcAft>
                          <a:spcPts val="0"/>
                        </a:spcAft>
                      </a:pPr>
                      <a:r>
                        <a:rPr lang="en-IN" sz="1600" u="none" strike="noStrike" kern="100" dirty="0">
                          <a:solidFill>
                            <a:schemeClr val="tx1"/>
                          </a:solidFill>
                          <a:effectLst/>
                          <a:hlinkClick r:id="rId8">
                            <a:extLst>
                              <a:ext uri="{A12FA001-AC4F-418D-AE19-62706E023703}">
                                <ahyp:hlinkClr xmlns:ahyp="http://schemas.microsoft.com/office/drawing/2018/hyperlinkcolor" val="tx"/>
                              </a:ext>
                            </a:extLst>
                          </a:hlinkClick>
                        </a:rPr>
                        <a:t>School of Journalism &amp; Media Studies</a:t>
                      </a:r>
                      <a:endParaRPr lang="en-IN" sz="14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gn="just">
                        <a:lnSpc>
                          <a:spcPct val="107000"/>
                        </a:lnSpc>
                        <a:spcAft>
                          <a:spcPts val="0"/>
                        </a:spcAft>
                      </a:pPr>
                      <a:r>
                        <a:rPr lang="en-IN" sz="800" b="1" kern="100" dirty="0">
                          <a:solidFill>
                            <a:schemeClr val="tx1"/>
                          </a:solidFill>
                          <a:effectLst/>
                        </a:rPr>
                        <a:t>Journalism-Advertisement and Public Relation </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a:solidFill>
                            <a:schemeClr val="tx1"/>
                          </a:solidFill>
                          <a:effectLst/>
                        </a:rPr>
                        <a:t>Professor-01</a:t>
                      </a:r>
                    </a:p>
                    <a:p>
                      <a:pPr>
                        <a:lnSpc>
                          <a:spcPct val="107000"/>
                        </a:lnSpc>
                        <a:spcAft>
                          <a:spcPts val="0"/>
                        </a:spcAft>
                      </a:pPr>
                      <a:r>
                        <a:rPr lang="en-IN" sz="800" b="1" kern="100">
                          <a:solidFill>
                            <a:schemeClr val="tx1"/>
                          </a:solidFill>
                          <a:effectLst/>
                        </a:rPr>
                        <a:t>Professor (CAS)-</a:t>
                      </a:r>
                    </a:p>
                    <a:p>
                      <a:pPr>
                        <a:lnSpc>
                          <a:spcPct val="107000"/>
                        </a:lnSpc>
                        <a:spcAft>
                          <a:spcPts val="0"/>
                        </a:spcAft>
                      </a:pPr>
                      <a:r>
                        <a:rPr lang="en-IN" sz="800" b="1" kern="100">
                          <a:solidFill>
                            <a:schemeClr val="tx1"/>
                          </a:solidFill>
                          <a:effectLst/>
                        </a:rPr>
                        <a:t>Associate Professor-01</a:t>
                      </a:r>
                    </a:p>
                    <a:p>
                      <a:pPr>
                        <a:lnSpc>
                          <a:spcPct val="107000"/>
                        </a:lnSpc>
                        <a:spcAft>
                          <a:spcPts val="0"/>
                        </a:spcAft>
                      </a:pPr>
                      <a:r>
                        <a:rPr lang="en-IN" sz="800" b="1" kern="100">
                          <a:solidFill>
                            <a:schemeClr val="tx1"/>
                          </a:solidFill>
                          <a:effectLst/>
                        </a:rPr>
                        <a:t>Assistant Professor-01</a:t>
                      </a:r>
                      <a:endParaRPr lang="en-IN" sz="800" b="1" kern="10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dirty="0">
                          <a:solidFill>
                            <a:schemeClr val="tx1"/>
                          </a:solidFill>
                          <a:effectLst/>
                        </a:rPr>
                        <a:t>Professor-</a:t>
                      </a:r>
                    </a:p>
                    <a:p>
                      <a:pPr>
                        <a:lnSpc>
                          <a:spcPct val="107000"/>
                        </a:lnSpc>
                        <a:spcAft>
                          <a:spcPts val="0"/>
                        </a:spcAft>
                      </a:pPr>
                      <a:r>
                        <a:rPr lang="en-IN" sz="800" b="1" kern="100" dirty="0">
                          <a:solidFill>
                            <a:schemeClr val="tx1"/>
                          </a:solidFill>
                          <a:effectLst/>
                        </a:rPr>
                        <a:t>Professor (CAS)-</a:t>
                      </a:r>
                    </a:p>
                    <a:p>
                      <a:pPr>
                        <a:lnSpc>
                          <a:spcPct val="107000"/>
                        </a:lnSpc>
                        <a:spcAft>
                          <a:spcPts val="0"/>
                        </a:spcAft>
                      </a:pPr>
                      <a:r>
                        <a:rPr lang="en-IN" sz="800" b="1" kern="100" dirty="0">
                          <a:solidFill>
                            <a:schemeClr val="tx1"/>
                          </a:solidFill>
                          <a:effectLst/>
                        </a:rPr>
                        <a:t>Associate Professor-01</a:t>
                      </a:r>
                    </a:p>
                    <a:p>
                      <a:pPr>
                        <a:lnSpc>
                          <a:spcPct val="107000"/>
                        </a:lnSpc>
                        <a:spcAft>
                          <a:spcPts val="0"/>
                        </a:spcAft>
                      </a:pPr>
                      <a:r>
                        <a:rPr lang="en-IN" sz="800" b="1" kern="100" dirty="0">
                          <a:solidFill>
                            <a:schemeClr val="tx1"/>
                          </a:solidFill>
                          <a:effectLst/>
                        </a:rPr>
                        <a:t>Assistant Professor-01</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extLst>
                  <a:ext uri="{0D108BD9-81ED-4DB2-BD59-A6C34878D82A}">
                    <a16:rowId xmlns:a16="http://schemas.microsoft.com/office/drawing/2014/main" val="10006"/>
                  </a:ext>
                </a:extLst>
              </a:tr>
              <a:tr h="477426">
                <a:tc>
                  <a:txBody>
                    <a:bodyPr/>
                    <a:lstStyle/>
                    <a:p>
                      <a:pPr algn="just">
                        <a:lnSpc>
                          <a:spcPct val="107000"/>
                        </a:lnSpc>
                        <a:spcAft>
                          <a:spcPts val="0"/>
                        </a:spcAft>
                      </a:pPr>
                      <a:r>
                        <a:rPr lang="en-IN" sz="1600" u="none" strike="noStrike" kern="100" dirty="0">
                          <a:solidFill>
                            <a:schemeClr val="tx1"/>
                          </a:solidFill>
                          <a:effectLst/>
                          <a:hlinkClick r:id="rId9">
                            <a:extLst>
                              <a:ext uri="{A12FA001-AC4F-418D-AE19-62706E023703}">
                                <ahyp:hlinkClr xmlns:ahyp="http://schemas.microsoft.com/office/drawing/2018/hyperlinkcolor" val="tx"/>
                              </a:ext>
                            </a:extLst>
                          </a:hlinkClick>
                        </a:rPr>
                        <a:t>School of Library &amp; Information Sciences</a:t>
                      </a:r>
                      <a:endParaRPr lang="en-IN" sz="1400"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gn="just">
                        <a:lnSpc>
                          <a:spcPct val="107000"/>
                        </a:lnSpc>
                        <a:spcAft>
                          <a:spcPts val="0"/>
                        </a:spcAft>
                      </a:pPr>
                      <a:r>
                        <a:rPr lang="en-IN" sz="800" b="1" kern="100" dirty="0">
                          <a:solidFill>
                            <a:schemeClr val="tx1"/>
                          </a:solidFill>
                          <a:effectLst/>
                        </a:rPr>
                        <a:t>Library Science</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a:solidFill>
                            <a:schemeClr val="tx1"/>
                          </a:solidFill>
                          <a:effectLst/>
                        </a:rPr>
                        <a:t>Professor-</a:t>
                      </a:r>
                    </a:p>
                    <a:p>
                      <a:pPr>
                        <a:lnSpc>
                          <a:spcPct val="107000"/>
                        </a:lnSpc>
                        <a:spcAft>
                          <a:spcPts val="0"/>
                        </a:spcAft>
                      </a:pPr>
                      <a:r>
                        <a:rPr lang="en-IN" sz="800" b="1" kern="100">
                          <a:solidFill>
                            <a:schemeClr val="tx1"/>
                          </a:solidFill>
                          <a:effectLst/>
                        </a:rPr>
                        <a:t>Professor (CAS)-</a:t>
                      </a:r>
                    </a:p>
                    <a:p>
                      <a:pPr>
                        <a:lnSpc>
                          <a:spcPct val="107000"/>
                        </a:lnSpc>
                        <a:spcAft>
                          <a:spcPts val="0"/>
                        </a:spcAft>
                      </a:pPr>
                      <a:r>
                        <a:rPr lang="en-IN" sz="800" b="1" kern="100">
                          <a:solidFill>
                            <a:schemeClr val="tx1"/>
                          </a:solidFill>
                          <a:effectLst/>
                        </a:rPr>
                        <a:t>Associate Professor-</a:t>
                      </a:r>
                    </a:p>
                    <a:p>
                      <a:pPr>
                        <a:lnSpc>
                          <a:spcPct val="107000"/>
                        </a:lnSpc>
                        <a:spcAft>
                          <a:spcPts val="0"/>
                        </a:spcAft>
                      </a:pPr>
                      <a:r>
                        <a:rPr lang="en-IN" sz="800" b="1" kern="100">
                          <a:solidFill>
                            <a:schemeClr val="tx1"/>
                          </a:solidFill>
                          <a:effectLst/>
                        </a:rPr>
                        <a:t>Assistant Professor-02</a:t>
                      </a:r>
                      <a:endParaRPr lang="en-IN" sz="800" b="1" kern="10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tc>
                  <a:txBody>
                    <a:bodyPr/>
                    <a:lstStyle/>
                    <a:p>
                      <a:pPr>
                        <a:lnSpc>
                          <a:spcPct val="107000"/>
                        </a:lnSpc>
                        <a:spcAft>
                          <a:spcPts val="0"/>
                        </a:spcAft>
                      </a:pPr>
                      <a:r>
                        <a:rPr lang="en-IN" sz="800" b="1" kern="100" dirty="0">
                          <a:solidFill>
                            <a:schemeClr val="tx1"/>
                          </a:solidFill>
                          <a:effectLst/>
                        </a:rPr>
                        <a:t>Professor-</a:t>
                      </a:r>
                    </a:p>
                    <a:p>
                      <a:pPr>
                        <a:lnSpc>
                          <a:spcPct val="107000"/>
                        </a:lnSpc>
                        <a:spcAft>
                          <a:spcPts val="0"/>
                        </a:spcAft>
                      </a:pPr>
                      <a:r>
                        <a:rPr lang="en-IN" sz="800" b="1" kern="100" dirty="0">
                          <a:solidFill>
                            <a:schemeClr val="tx1"/>
                          </a:solidFill>
                          <a:effectLst/>
                        </a:rPr>
                        <a:t>Professor (CAS)-</a:t>
                      </a:r>
                    </a:p>
                    <a:p>
                      <a:pPr>
                        <a:lnSpc>
                          <a:spcPct val="107000"/>
                        </a:lnSpc>
                        <a:spcAft>
                          <a:spcPts val="0"/>
                        </a:spcAft>
                      </a:pPr>
                      <a:r>
                        <a:rPr lang="en-IN" sz="800" b="1" kern="100" dirty="0">
                          <a:solidFill>
                            <a:schemeClr val="tx1"/>
                          </a:solidFill>
                          <a:effectLst/>
                        </a:rPr>
                        <a:t>Associate Professor-</a:t>
                      </a:r>
                    </a:p>
                    <a:p>
                      <a:pPr>
                        <a:lnSpc>
                          <a:spcPct val="107000"/>
                        </a:lnSpc>
                        <a:spcAft>
                          <a:spcPts val="0"/>
                        </a:spcAft>
                      </a:pPr>
                      <a:r>
                        <a:rPr lang="en-IN" sz="800" b="1" kern="100" dirty="0">
                          <a:solidFill>
                            <a:schemeClr val="tx1"/>
                          </a:solidFill>
                          <a:effectLst/>
                        </a:rPr>
                        <a:t>Assistant Professor-</a:t>
                      </a:r>
                      <a:endParaRPr lang="en-IN" sz="800" b="1" kern="100" dirty="0">
                        <a:solidFill>
                          <a:schemeClr val="tx1"/>
                        </a:solidFill>
                        <a:effectLst/>
                        <a:latin typeface="Calibri" panose="020F0502020204030204" pitchFamily="34" charset="0"/>
                        <a:ea typeface="Calibri" panose="020F0502020204030204" pitchFamily="34" charset="0"/>
                        <a:cs typeface="Mangal" panose="00000400000000000000" pitchFamily="2"/>
                      </a:endParaRPr>
                    </a:p>
                  </a:txBody>
                  <a:tcPr marL="45630" marR="4563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1732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860" y="674484"/>
            <a:ext cx="9601196" cy="471529"/>
          </a:xfrm>
        </p:spPr>
        <p:txBody>
          <a:bodyPr>
            <a:noAutofit/>
          </a:bodyPr>
          <a:lstStyle/>
          <a:p>
            <a:pPr algn="ctr"/>
            <a:r>
              <a:rPr lang="en-US" sz="2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Names, Designations, Qualifications and Publications of the Existing Teaching Staff</a:t>
            </a:r>
            <a:endParaRPr lang="en-IN" sz="2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11" name="Content Placeholder 10">
            <a:extLst>
              <a:ext uri="{FF2B5EF4-FFF2-40B4-BE49-F238E27FC236}">
                <a16:creationId xmlns:a16="http://schemas.microsoft.com/office/drawing/2014/main" id="{E9A31468-70A7-9C8C-BCC1-470F9E06F31B}"/>
              </a:ext>
            </a:extLst>
          </p:cNvPr>
          <p:cNvSpPr>
            <a:spLocks noGrp="1"/>
          </p:cNvSpPr>
          <p:nvPr>
            <p:ph idx="1"/>
          </p:nvPr>
        </p:nvSpPr>
        <p:spPr>
          <a:xfrm>
            <a:off x="1295401" y="1641231"/>
            <a:ext cx="9601196" cy="4234637"/>
          </a:xfrm>
        </p:spPr>
        <p:txBody>
          <a:bodyPr/>
          <a:lstStyle/>
          <a:p>
            <a:endParaRPr lang="en-IN" dirty="0"/>
          </a:p>
        </p:txBody>
      </p:sp>
      <p:pic>
        <p:nvPicPr>
          <p:cNvPr id="13" name="Picture 12">
            <a:extLst>
              <a:ext uri="{FF2B5EF4-FFF2-40B4-BE49-F238E27FC236}">
                <a16:creationId xmlns:a16="http://schemas.microsoft.com/office/drawing/2014/main" id="{4027BEB3-FDB3-731E-868A-AD7E57AF6C57}"/>
              </a:ext>
            </a:extLst>
          </p:cNvPr>
          <p:cNvPicPr>
            <a:picLocks noChangeAspect="1"/>
          </p:cNvPicPr>
          <p:nvPr/>
        </p:nvPicPr>
        <p:blipFill>
          <a:blip r:embed="rId2"/>
          <a:stretch>
            <a:fillRect/>
          </a:stretch>
        </p:blipFill>
        <p:spPr>
          <a:xfrm>
            <a:off x="949569" y="1641232"/>
            <a:ext cx="10058396" cy="4548554"/>
          </a:xfrm>
          <a:prstGeom prst="rect">
            <a:avLst/>
          </a:prstGeom>
        </p:spPr>
      </p:pic>
    </p:spTree>
    <p:extLst>
      <p:ext uri="{BB962C8B-B14F-4D97-AF65-F5344CB8AC3E}">
        <p14:creationId xmlns:p14="http://schemas.microsoft.com/office/powerpoint/2010/main" val="3082412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DC7C8-26E2-CD53-66F8-59C0B14A79A6}"/>
              </a:ext>
            </a:extLst>
          </p:cNvPr>
          <p:cNvSpPr>
            <a:spLocks noGrp="1"/>
          </p:cNvSpPr>
          <p:nvPr>
            <p:ph type="title"/>
          </p:nvPr>
        </p:nvSpPr>
        <p:spPr>
          <a:xfrm>
            <a:off x="1799603" y="657392"/>
            <a:ext cx="9601196" cy="530145"/>
          </a:xfrm>
        </p:spPr>
        <p:txBody>
          <a:bodyPr>
            <a:noAutofit/>
          </a:bodyPr>
          <a:lstStyle/>
          <a:p>
            <a:r>
              <a:rPr lang="en-US" sz="2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Names, Designations, Qualifications and Publications of the Existing Teaching Staff</a:t>
            </a:r>
            <a:endParaRPr lang="en-IN" sz="2400" dirty="0"/>
          </a:p>
        </p:txBody>
      </p:sp>
      <p:pic>
        <p:nvPicPr>
          <p:cNvPr id="5" name="Content Placeholder 4">
            <a:extLst>
              <a:ext uri="{FF2B5EF4-FFF2-40B4-BE49-F238E27FC236}">
                <a16:creationId xmlns:a16="http://schemas.microsoft.com/office/drawing/2014/main" id="{674F0576-DEBC-BF9B-476D-F56BA2B9DB3C}"/>
              </a:ext>
            </a:extLst>
          </p:cNvPr>
          <p:cNvPicPr>
            <a:picLocks noGrp="1" noChangeAspect="1"/>
          </p:cNvPicPr>
          <p:nvPr>
            <p:ph idx="1"/>
          </p:nvPr>
        </p:nvPicPr>
        <p:blipFill>
          <a:blip r:embed="rId2"/>
          <a:stretch>
            <a:fillRect/>
          </a:stretch>
        </p:blipFill>
        <p:spPr>
          <a:xfrm>
            <a:off x="973015" y="1617663"/>
            <a:ext cx="10046677" cy="4727719"/>
          </a:xfrm>
        </p:spPr>
      </p:pic>
    </p:spTree>
    <p:extLst>
      <p:ext uri="{BB962C8B-B14F-4D97-AF65-F5344CB8AC3E}">
        <p14:creationId xmlns:p14="http://schemas.microsoft.com/office/powerpoint/2010/main" val="1214622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3B85-679F-D12C-B252-C4F3EBE0A04B}"/>
              </a:ext>
            </a:extLst>
          </p:cNvPr>
          <p:cNvSpPr>
            <a:spLocks noGrp="1"/>
          </p:cNvSpPr>
          <p:nvPr>
            <p:ph type="title"/>
          </p:nvPr>
        </p:nvSpPr>
        <p:spPr>
          <a:xfrm>
            <a:off x="1919245" y="700123"/>
            <a:ext cx="9601196" cy="471530"/>
          </a:xfrm>
        </p:spPr>
        <p:txBody>
          <a:bodyPr>
            <a:noAutofit/>
          </a:bodyPr>
          <a:lstStyle/>
          <a:p>
            <a:r>
              <a:rPr lang="en-US" sz="2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Names, Designations, Qualifications and Publications of the Existing Teaching Staff</a:t>
            </a:r>
            <a:endParaRPr lang="en-IN" sz="2400" dirty="0"/>
          </a:p>
        </p:txBody>
      </p:sp>
      <p:pic>
        <p:nvPicPr>
          <p:cNvPr id="5" name="Content Placeholder 4">
            <a:extLst>
              <a:ext uri="{FF2B5EF4-FFF2-40B4-BE49-F238E27FC236}">
                <a16:creationId xmlns:a16="http://schemas.microsoft.com/office/drawing/2014/main" id="{D534BC5F-62EF-730A-E32A-05DF3DB586AE}"/>
              </a:ext>
            </a:extLst>
          </p:cNvPr>
          <p:cNvPicPr>
            <a:picLocks noGrp="1" noChangeAspect="1"/>
          </p:cNvPicPr>
          <p:nvPr>
            <p:ph idx="1"/>
          </p:nvPr>
        </p:nvPicPr>
        <p:blipFill>
          <a:blip r:embed="rId2"/>
          <a:stretch>
            <a:fillRect/>
          </a:stretch>
        </p:blipFill>
        <p:spPr>
          <a:xfrm>
            <a:off x="973015" y="1571625"/>
            <a:ext cx="10128739" cy="4536098"/>
          </a:xfrm>
        </p:spPr>
      </p:pic>
    </p:spTree>
    <p:extLst>
      <p:ext uri="{BB962C8B-B14F-4D97-AF65-F5344CB8AC3E}">
        <p14:creationId xmlns:p14="http://schemas.microsoft.com/office/powerpoint/2010/main" val="543458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E2301-7D72-68AA-D278-0AD6414F99D2}"/>
              </a:ext>
            </a:extLst>
          </p:cNvPr>
          <p:cNvSpPr>
            <a:spLocks noGrp="1"/>
          </p:cNvSpPr>
          <p:nvPr>
            <p:ph type="title"/>
          </p:nvPr>
        </p:nvSpPr>
        <p:spPr>
          <a:xfrm>
            <a:off x="1791057" y="529205"/>
            <a:ext cx="9601196" cy="647376"/>
          </a:xfrm>
        </p:spPr>
        <p:txBody>
          <a:bodyPr>
            <a:noAutofit/>
          </a:bodyPr>
          <a:lstStyle/>
          <a:p>
            <a:r>
              <a:rPr lang="en-US" sz="2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Names, Designations, Qualifications and Publications of the Existing Teaching Staff</a:t>
            </a:r>
            <a:endParaRPr lang="en-IN" sz="2400" dirty="0"/>
          </a:p>
        </p:txBody>
      </p:sp>
      <p:pic>
        <p:nvPicPr>
          <p:cNvPr id="5" name="Content Placeholder 4">
            <a:extLst>
              <a:ext uri="{FF2B5EF4-FFF2-40B4-BE49-F238E27FC236}">
                <a16:creationId xmlns:a16="http://schemas.microsoft.com/office/drawing/2014/main" id="{953DAE34-59BE-7482-F497-C038805D6243}"/>
              </a:ext>
            </a:extLst>
          </p:cNvPr>
          <p:cNvPicPr>
            <a:picLocks noGrp="1" noChangeAspect="1"/>
          </p:cNvPicPr>
          <p:nvPr>
            <p:ph idx="1"/>
          </p:nvPr>
        </p:nvPicPr>
        <p:blipFill>
          <a:blip r:embed="rId2"/>
          <a:stretch>
            <a:fillRect/>
          </a:stretch>
        </p:blipFill>
        <p:spPr>
          <a:xfrm>
            <a:off x="665018" y="1628775"/>
            <a:ext cx="10636028" cy="4700020"/>
          </a:xfrm>
        </p:spPr>
      </p:pic>
    </p:spTree>
    <p:extLst>
      <p:ext uri="{BB962C8B-B14F-4D97-AF65-F5344CB8AC3E}">
        <p14:creationId xmlns:p14="http://schemas.microsoft.com/office/powerpoint/2010/main" val="2609461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9401A-D0A7-939F-D313-4F7EAB10A44D}"/>
              </a:ext>
            </a:extLst>
          </p:cNvPr>
          <p:cNvSpPr>
            <a:spLocks noGrp="1"/>
          </p:cNvSpPr>
          <p:nvPr>
            <p:ph type="title"/>
          </p:nvPr>
        </p:nvSpPr>
        <p:spPr>
          <a:xfrm>
            <a:off x="1739783" y="708668"/>
            <a:ext cx="9601196" cy="436360"/>
          </a:xfrm>
        </p:spPr>
        <p:txBody>
          <a:bodyPr>
            <a:noAutofit/>
          </a:bodyPr>
          <a:lstStyle/>
          <a:p>
            <a:r>
              <a:rPr lang="en-US" sz="2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Names, Designations, Qualifications and Publications of the Existing Teaching Staff</a:t>
            </a:r>
            <a:endParaRPr lang="en-IN" sz="2400" dirty="0"/>
          </a:p>
        </p:txBody>
      </p:sp>
      <p:pic>
        <p:nvPicPr>
          <p:cNvPr id="5" name="Content Placeholder 4">
            <a:extLst>
              <a:ext uri="{FF2B5EF4-FFF2-40B4-BE49-F238E27FC236}">
                <a16:creationId xmlns:a16="http://schemas.microsoft.com/office/drawing/2014/main" id="{7A6735A2-AA50-9E5A-A90F-F755DE2FEE4C}"/>
              </a:ext>
            </a:extLst>
          </p:cNvPr>
          <p:cNvPicPr>
            <a:picLocks noGrp="1" noChangeAspect="1"/>
          </p:cNvPicPr>
          <p:nvPr>
            <p:ph idx="1"/>
          </p:nvPr>
        </p:nvPicPr>
        <p:blipFill>
          <a:blip r:embed="rId2"/>
          <a:stretch>
            <a:fillRect/>
          </a:stretch>
        </p:blipFill>
        <p:spPr>
          <a:xfrm>
            <a:off x="581891" y="1731818"/>
            <a:ext cx="10931236" cy="4516582"/>
          </a:xfrm>
        </p:spPr>
      </p:pic>
    </p:spTree>
    <p:extLst>
      <p:ext uri="{BB962C8B-B14F-4D97-AF65-F5344CB8AC3E}">
        <p14:creationId xmlns:p14="http://schemas.microsoft.com/office/powerpoint/2010/main" val="217839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328" y="589660"/>
            <a:ext cx="9588380" cy="1039635"/>
          </a:xfrm>
        </p:spPr>
        <p:txBody>
          <a:bodyPr>
            <a:noAutofit/>
          </a:bodyPr>
          <a:lstStyle/>
          <a:p>
            <a:pPr algn="ct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Courses and the Number of Students Admitted in Each Course During the </a:t>
            </a:r>
            <a:b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b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Last Three Years</a:t>
            </a:r>
            <a:endParaRPr lang="en-IN"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1295401" y="1617785"/>
            <a:ext cx="9601196" cy="4258083"/>
          </a:xfrm>
        </p:spPr>
        <p:txBody>
          <a:bodyPr/>
          <a:lstStyle/>
          <a:p>
            <a:r>
              <a:rPr lang="en-IN" sz="2400" b="1" dirty="0"/>
              <a:t>Bachelor Degree Programmes</a:t>
            </a:r>
          </a:p>
          <a:p>
            <a:pPr marL="0" indent="0">
              <a:buNone/>
            </a:pPr>
            <a:endParaRPr lang="en-IN" b="1" dirty="0"/>
          </a:p>
          <a:p>
            <a:pPr marL="0" indent="0">
              <a:buNone/>
            </a:pPr>
            <a:endParaRPr lang="en-IN" dirty="0"/>
          </a:p>
        </p:txBody>
      </p:sp>
      <p:pic>
        <p:nvPicPr>
          <p:cNvPr id="5" name="Picture 4">
            <a:extLst>
              <a:ext uri="{FF2B5EF4-FFF2-40B4-BE49-F238E27FC236}">
                <a16:creationId xmlns:a16="http://schemas.microsoft.com/office/drawing/2014/main" id="{50C26C2A-9F3F-27A8-5336-831369839386}"/>
              </a:ext>
            </a:extLst>
          </p:cNvPr>
          <p:cNvPicPr>
            <a:picLocks noChangeAspect="1"/>
          </p:cNvPicPr>
          <p:nvPr/>
        </p:nvPicPr>
        <p:blipFill>
          <a:blip r:embed="rId2"/>
          <a:stretch>
            <a:fillRect/>
          </a:stretch>
        </p:blipFill>
        <p:spPr>
          <a:xfrm>
            <a:off x="678873" y="2064326"/>
            <a:ext cx="10848109" cy="4204013"/>
          </a:xfrm>
          <a:prstGeom prst="rect">
            <a:avLst/>
          </a:prstGeom>
        </p:spPr>
      </p:pic>
    </p:spTree>
    <p:extLst>
      <p:ext uri="{BB962C8B-B14F-4D97-AF65-F5344CB8AC3E}">
        <p14:creationId xmlns:p14="http://schemas.microsoft.com/office/powerpoint/2010/main" val="2967574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146" y="785583"/>
            <a:ext cx="9601196" cy="532632"/>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Non-Teaching Staff</a:t>
            </a:r>
            <a:endParaRPr lang="en-IN"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7380527"/>
              </p:ext>
            </p:extLst>
          </p:nvPr>
        </p:nvGraphicFramePr>
        <p:xfrm>
          <a:off x="471056" y="1734345"/>
          <a:ext cx="11388435" cy="4541762"/>
        </p:xfrm>
        <a:graphic>
          <a:graphicData uri="http://schemas.openxmlformats.org/drawingml/2006/table">
            <a:tbl>
              <a:tblPr firstRow="1" firstCol="1" bandRow="1">
                <a:tableStyleId>{21E4AEA4-8DFA-4A89-87EB-49C32662AFE0}</a:tableStyleId>
              </a:tblPr>
              <a:tblGrid>
                <a:gridCol w="562025">
                  <a:extLst>
                    <a:ext uri="{9D8B030D-6E8A-4147-A177-3AD203B41FA5}">
                      <a16:colId xmlns:a16="http://schemas.microsoft.com/office/drawing/2014/main" val="20000"/>
                    </a:ext>
                  </a:extLst>
                </a:gridCol>
                <a:gridCol w="2594468">
                  <a:extLst>
                    <a:ext uri="{9D8B030D-6E8A-4147-A177-3AD203B41FA5}">
                      <a16:colId xmlns:a16="http://schemas.microsoft.com/office/drawing/2014/main" val="20001"/>
                    </a:ext>
                  </a:extLst>
                </a:gridCol>
                <a:gridCol w="3891046">
                  <a:extLst>
                    <a:ext uri="{9D8B030D-6E8A-4147-A177-3AD203B41FA5}">
                      <a16:colId xmlns:a16="http://schemas.microsoft.com/office/drawing/2014/main" val="20002"/>
                    </a:ext>
                  </a:extLst>
                </a:gridCol>
                <a:gridCol w="2597672">
                  <a:extLst>
                    <a:ext uri="{9D8B030D-6E8A-4147-A177-3AD203B41FA5}">
                      <a16:colId xmlns:a16="http://schemas.microsoft.com/office/drawing/2014/main" val="20003"/>
                    </a:ext>
                  </a:extLst>
                </a:gridCol>
                <a:gridCol w="1743224">
                  <a:extLst>
                    <a:ext uri="{9D8B030D-6E8A-4147-A177-3AD203B41FA5}">
                      <a16:colId xmlns:a16="http://schemas.microsoft.com/office/drawing/2014/main" val="20004"/>
                    </a:ext>
                  </a:extLst>
                </a:gridCol>
              </a:tblGrid>
              <a:tr h="509867">
                <a:tc>
                  <a:txBody>
                    <a:bodyPr/>
                    <a:lstStyle/>
                    <a:p>
                      <a:pPr>
                        <a:lnSpc>
                          <a:spcPct val="107000"/>
                        </a:lnSpc>
                        <a:spcAft>
                          <a:spcPts val="0"/>
                        </a:spcAft>
                      </a:pPr>
                      <a:r>
                        <a:rPr lang="en-IN" sz="1100" dirty="0">
                          <a:effectLst/>
                        </a:rPr>
                        <a:t>S.N.</a:t>
                      </a:r>
                      <a:endParaRPr lang="en-IN"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Name of the Department</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Name of the Employee</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Designation</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Qualification</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0"/>
                  </a:ext>
                </a:extLst>
              </a:tr>
              <a:tr h="268793">
                <a:tc>
                  <a:txBody>
                    <a:bodyPr/>
                    <a:lstStyle/>
                    <a:p>
                      <a:pPr>
                        <a:lnSpc>
                          <a:spcPct val="107000"/>
                        </a:lnSpc>
                        <a:spcAft>
                          <a:spcPts val="0"/>
                        </a:spcAft>
                      </a:pPr>
                      <a:r>
                        <a:rPr lang="en-IN" sz="1100">
                          <a:effectLst/>
                        </a:rPr>
                        <a:t>1</a:t>
                      </a:r>
                      <a:endParaRPr lang="en-IN"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dirty="0">
                          <a:solidFill>
                            <a:schemeClr val="tx1"/>
                          </a:solidFill>
                          <a:effectLst/>
                        </a:rPr>
                        <a:t>Administrative</a:t>
                      </a:r>
                      <a:endParaRPr lang="en-IN" sz="1600" dirty="0">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dirty="0" err="1">
                          <a:solidFill>
                            <a:schemeClr val="tx1"/>
                          </a:solidFill>
                          <a:effectLst/>
                        </a:rPr>
                        <a:t>Shri</a:t>
                      </a:r>
                      <a:r>
                        <a:rPr lang="en-IN" sz="1600" dirty="0">
                          <a:solidFill>
                            <a:schemeClr val="tx1"/>
                          </a:solidFill>
                          <a:effectLst/>
                        </a:rPr>
                        <a:t> </a:t>
                      </a:r>
                      <a:r>
                        <a:rPr lang="en-IN" sz="1600" dirty="0" err="1">
                          <a:solidFill>
                            <a:schemeClr val="tx1"/>
                          </a:solidFill>
                          <a:effectLst/>
                        </a:rPr>
                        <a:t>Khemraj</a:t>
                      </a:r>
                      <a:r>
                        <a:rPr lang="en-IN" sz="1600" dirty="0">
                          <a:solidFill>
                            <a:schemeClr val="tx1"/>
                          </a:solidFill>
                          <a:effectLst/>
                        </a:rPr>
                        <a:t> Bhatt</a:t>
                      </a:r>
                      <a:endParaRPr lang="en-IN" sz="1600" dirty="0">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dirty="0">
                          <a:solidFill>
                            <a:schemeClr val="tx1"/>
                          </a:solidFill>
                          <a:effectLst/>
                        </a:rPr>
                        <a:t>Registrar</a:t>
                      </a:r>
                      <a:endParaRPr lang="en-IN" sz="1600" dirty="0">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dirty="0">
                          <a:solidFill>
                            <a:schemeClr val="tx1"/>
                          </a:solidFill>
                          <a:effectLst/>
                        </a:rPr>
                        <a:t>PG</a:t>
                      </a:r>
                      <a:endParaRPr lang="en-IN" sz="1600" dirty="0">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1"/>
                  </a:ext>
                </a:extLst>
              </a:tr>
              <a:tr h="268793">
                <a:tc>
                  <a:txBody>
                    <a:bodyPr/>
                    <a:lstStyle/>
                    <a:p>
                      <a:pPr>
                        <a:lnSpc>
                          <a:spcPct val="107000"/>
                        </a:lnSpc>
                        <a:spcAft>
                          <a:spcPts val="0"/>
                        </a:spcAft>
                      </a:pPr>
                      <a:r>
                        <a:rPr lang="en-IN" sz="1100">
                          <a:solidFill>
                            <a:schemeClr val="tx1"/>
                          </a:solidFill>
                          <a:effectLst/>
                        </a:rPr>
                        <a:t>2</a:t>
                      </a:r>
                      <a:endParaRPr lang="en-IN" sz="1100">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Bef>
                          <a:spcPts val="965"/>
                        </a:spcBef>
                      </a:pPr>
                      <a:r>
                        <a:rPr lang="en-IN" sz="1600" b="0" dirty="0">
                          <a:solidFill>
                            <a:srgbClr val="000000"/>
                          </a:solidFill>
                          <a:effectLst/>
                          <a:latin typeface="+mn-lt"/>
                          <a:ea typeface="Bookman Old Style" panose="02050604050505020204" pitchFamily="18" charset="0"/>
                          <a:cs typeface="Bookman Old Style" panose="02050604050505020204" pitchFamily="18" charset="0"/>
                        </a:rPr>
                        <a:t>Exam Department</a:t>
                      </a:r>
                      <a:endParaRPr lang="en-IN" sz="1400" b="0" dirty="0">
                        <a:effectLst/>
                        <a:latin typeface="+mn-lt"/>
                        <a:ea typeface="Bookman Old Style" panose="02050604050505020204" pitchFamily="18" charset="0"/>
                        <a:cs typeface="Bookman Old Style" panose="02050604050505020204" pitchFamily="18" charset="0"/>
                      </a:endParaRPr>
                    </a:p>
                  </a:txBody>
                  <a:tcPr marL="68580" marR="68580" marT="9525" marB="0" anchor="b"/>
                </a:tc>
                <a:tc>
                  <a:txBody>
                    <a:bodyPr/>
                    <a:lstStyle/>
                    <a:p>
                      <a:pPr>
                        <a:lnSpc>
                          <a:spcPct val="107000"/>
                        </a:lnSpc>
                        <a:spcBef>
                          <a:spcPts val="965"/>
                        </a:spcBef>
                      </a:pPr>
                      <a:r>
                        <a:rPr lang="en-IN" sz="1600" b="0" dirty="0" err="1">
                          <a:solidFill>
                            <a:srgbClr val="000000"/>
                          </a:solidFill>
                          <a:effectLst/>
                          <a:latin typeface="+mn-lt"/>
                          <a:ea typeface="Bookman Old Style" panose="02050604050505020204" pitchFamily="18" charset="0"/>
                          <a:cs typeface="Bookman Old Style" panose="02050604050505020204" pitchFamily="18" charset="0"/>
                        </a:rPr>
                        <a:t>Dr.</a:t>
                      </a:r>
                      <a:r>
                        <a:rPr lang="en-IN" sz="1600" b="0" dirty="0">
                          <a:solidFill>
                            <a:srgbClr val="000000"/>
                          </a:solidFill>
                          <a:effectLst/>
                          <a:latin typeface="+mn-lt"/>
                          <a:ea typeface="Bookman Old Style" panose="02050604050505020204" pitchFamily="18" charset="0"/>
                          <a:cs typeface="Bookman Old Style" panose="02050604050505020204" pitchFamily="18" charset="0"/>
                        </a:rPr>
                        <a:t> Somesh Kumar</a:t>
                      </a:r>
                      <a:endParaRPr lang="en-IN" sz="1400" b="0" dirty="0">
                        <a:effectLst/>
                        <a:latin typeface="+mn-lt"/>
                        <a:ea typeface="Bookman Old Style" panose="02050604050505020204" pitchFamily="18" charset="0"/>
                        <a:cs typeface="Bookman Old Style" panose="02050604050505020204" pitchFamily="18" charset="0"/>
                      </a:endParaRPr>
                    </a:p>
                  </a:txBody>
                  <a:tcPr marL="68580" marR="68580" marT="9525" marB="0" anchor="b"/>
                </a:tc>
                <a:tc>
                  <a:txBody>
                    <a:bodyPr/>
                    <a:lstStyle/>
                    <a:p>
                      <a:pPr>
                        <a:lnSpc>
                          <a:spcPct val="107000"/>
                        </a:lnSpc>
                        <a:spcBef>
                          <a:spcPts val="965"/>
                        </a:spcBef>
                      </a:pPr>
                      <a:r>
                        <a:rPr lang="en-IN" sz="1600" b="0" dirty="0">
                          <a:solidFill>
                            <a:srgbClr val="000000"/>
                          </a:solidFill>
                          <a:effectLst/>
                          <a:latin typeface="+mn-lt"/>
                          <a:ea typeface="Bookman Old Style" panose="02050604050505020204" pitchFamily="18" charset="0"/>
                          <a:cs typeface="Bookman Old Style" panose="02050604050505020204" pitchFamily="18" charset="0"/>
                        </a:rPr>
                        <a:t>Exam Controller</a:t>
                      </a:r>
                      <a:endParaRPr lang="en-IN" sz="1400" b="0" dirty="0">
                        <a:effectLst/>
                        <a:latin typeface="+mn-lt"/>
                        <a:ea typeface="Bookman Old Style" panose="02050604050505020204" pitchFamily="18" charset="0"/>
                        <a:cs typeface="Bookman Old Style" panose="02050604050505020204" pitchFamily="18" charset="0"/>
                      </a:endParaRPr>
                    </a:p>
                  </a:txBody>
                  <a:tcPr marL="68580" marR="68580" marT="9525" marB="0" anchor="b"/>
                </a:tc>
                <a:tc>
                  <a:txBody>
                    <a:bodyPr/>
                    <a:lstStyle/>
                    <a:p>
                      <a:pPr>
                        <a:lnSpc>
                          <a:spcPct val="107000"/>
                        </a:lnSpc>
                        <a:spcBef>
                          <a:spcPts val="965"/>
                        </a:spcBef>
                      </a:pPr>
                      <a:r>
                        <a:rPr lang="en-IN" sz="1600" b="0" dirty="0">
                          <a:solidFill>
                            <a:srgbClr val="000000"/>
                          </a:solidFill>
                          <a:effectLst/>
                          <a:latin typeface="+mn-lt"/>
                          <a:ea typeface="Bookman Old Style" panose="02050604050505020204" pitchFamily="18" charset="0"/>
                          <a:cs typeface="Bookman Old Style" panose="02050604050505020204" pitchFamily="18" charset="0"/>
                        </a:rPr>
                        <a:t>Ph.D.</a:t>
                      </a:r>
                      <a:endParaRPr lang="en-IN" sz="1400" b="0" dirty="0">
                        <a:effectLst/>
                        <a:latin typeface="+mn-lt"/>
                        <a:ea typeface="Bookman Old Style" panose="02050604050505020204" pitchFamily="18" charset="0"/>
                        <a:cs typeface="Bookman Old Style" panose="02050604050505020204" pitchFamily="18" charset="0"/>
                      </a:endParaRPr>
                    </a:p>
                  </a:txBody>
                  <a:tcPr marL="68580" marR="68580" marT="9525" marB="0" anchor="b"/>
                </a:tc>
                <a:extLst>
                  <a:ext uri="{0D108BD9-81ED-4DB2-BD59-A6C34878D82A}">
                    <a16:rowId xmlns:a16="http://schemas.microsoft.com/office/drawing/2014/main" val="10002"/>
                  </a:ext>
                </a:extLst>
              </a:tr>
              <a:tr h="268793">
                <a:tc>
                  <a:txBody>
                    <a:bodyPr/>
                    <a:lstStyle/>
                    <a:p>
                      <a:pPr>
                        <a:lnSpc>
                          <a:spcPct val="107000"/>
                        </a:lnSpc>
                        <a:spcAft>
                          <a:spcPts val="0"/>
                        </a:spcAft>
                      </a:pPr>
                      <a:r>
                        <a:rPr lang="en-IN" sz="1100">
                          <a:effectLst/>
                        </a:rPr>
                        <a:t>3</a:t>
                      </a:r>
                      <a:endParaRPr lang="en-IN"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dirty="0">
                          <a:effectLst/>
                        </a:rPr>
                        <a:t>Accounts</a:t>
                      </a:r>
                      <a:endParaRPr lang="en-IN" sz="16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kumimoji="0" lang="en-US" sz="1600" b="0" i="0" kern="1200" dirty="0" err="1">
                          <a:solidFill>
                            <a:schemeClr val="dk1"/>
                          </a:solidFill>
                          <a:latin typeface="+mn-lt"/>
                          <a:ea typeface="+mn-ea"/>
                          <a:cs typeface="+mn-cs"/>
                        </a:rPr>
                        <a:t>Shri</a:t>
                      </a:r>
                      <a:r>
                        <a:rPr kumimoji="0" lang="en-US" sz="1600" b="0" i="0" kern="1200" dirty="0">
                          <a:solidFill>
                            <a:schemeClr val="dk1"/>
                          </a:solidFill>
                          <a:latin typeface="+mn-lt"/>
                          <a:ea typeface="+mn-ea"/>
                          <a:cs typeface="+mn-cs"/>
                        </a:rPr>
                        <a:t> Surya </a:t>
                      </a:r>
                      <a:r>
                        <a:rPr kumimoji="0" lang="en-US" sz="1600" b="0" i="0" kern="1200" dirty="0" err="1">
                          <a:solidFill>
                            <a:schemeClr val="dk1"/>
                          </a:solidFill>
                          <a:latin typeface="+mn-lt"/>
                          <a:ea typeface="+mn-ea"/>
                          <a:cs typeface="+mn-cs"/>
                        </a:rPr>
                        <a:t>Pratap</a:t>
                      </a:r>
                      <a:r>
                        <a:rPr kumimoji="0" lang="en-US" sz="1600" b="0" i="0" kern="1200" dirty="0">
                          <a:solidFill>
                            <a:schemeClr val="dk1"/>
                          </a:solidFill>
                          <a:latin typeface="+mn-lt"/>
                          <a:ea typeface="+mn-ea"/>
                          <a:cs typeface="+mn-cs"/>
                        </a:rPr>
                        <a:t> Singh</a:t>
                      </a:r>
                      <a:endParaRPr lang="en-IN" sz="16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dirty="0">
                          <a:effectLst/>
                        </a:rPr>
                        <a:t>Finance Controller</a:t>
                      </a:r>
                      <a:endParaRPr lang="en-IN" sz="16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dirty="0">
                          <a:effectLst/>
                        </a:rPr>
                        <a:t>PG</a:t>
                      </a:r>
                      <a:endParaRPr lang="en-IN" sz="16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3"/>
                  </a:ext>
                </a:extLst>
              </a:tr>
              <a:tr h="268793">
                <a:tc>
                  <a:txBody>
                    <a:bodyPr/>
                    <a:lstStyle/>
                    <a:p>
                      <a:pPr>
                        <a:lnSpc>
                          <a:spcPct val="107000"/>
                        </a:lnSpc>
                        <a:spcAft>
                          <a:spcPts val="0"/>
                        </a:spcAft>
                      </a:pPr>
                      <a:r>
                        <a:rPr lang="en-IN" sz="1100">
                          <a:effectLst/>
                        </a:rPr>
                        <a:t>4</a:t>
                      </a:r>
                      <a:endParaRPr lang="en-IN"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Administrative</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Vimal Kumar Mishra</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Dy. Registrar</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dirty="0">
                          <a:effectLst/>
                        </a:rPr>
                        <a:t>PG</a:t>
                      </a:r>
                      <a:endParaRPr lang="en-IN" sz="16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4"/>
                  </a:ext>
                </a:extLst>
              </a:tr>
              <a:tr h="268793">
                <a:tc>
                  <a:txBody>
                    <a:bodyPr/>
                    <a:lstStyle/>
                    <a:p>
                      <a:pPr>
                        <a:lnSpc>
                          <a:spcPct val="107000"/>
                        </a:lnSpc>
                        <a:spcAft>
                          <a:spcPts val="0"/>
                        </a:spcAft>
                      </a:pPr>
                      <a:r>
                        <a:rPr lang="en-IN" sz="1100">
                          <a:effectLst/>
                        </a:rPr>
                        <a:t>5</a:t>
                      </a:r>
                      <a:endParaRPr lang="en-IN"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Registrar Office</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dirty="0">
                          <a:effectLst/>
                        </a:rPr>
                        <a:t>Mr. Vikrant Kumar</a:t>
                      </a:r>
                      <a:endParaRPr lang="en-IN" sz="16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Assistant Registrar</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PG</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5"/>
                  </a:ext>
                </a:extLst>
              </a:tr>
              <a:tr h="268793">
                <a:tc>
                  <a:txBody>
                    <a:bodyPr/>
                    <a:lstStyle/>
                    <a:p>
                      <a:pPr>
                        <a:lnSpc>
                          <a:spcPct val="107000"/>
                        </a:lnSpc>
                        <a:spcAft>
                          <a:spcPts val="0"/>
                        </a:spcAft>
                      </a:pPr>
                      <a:r>
                        <a:rPr lang="en-IN" sz="1100">
                          <a:effectLst/>
                        </a:rPr>
                        <a:t>6</a:t>
                      </a:r>
                      <a:endParaRPr lang="en-IN"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dirty="0">
                          <a:effectLst/>
                        </a:rPr>
                        <a:t>Accounts</a:t>
                      </a:r>
                      <a:endParaRPr lang="en-IN" sz="16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Deepak Kumar</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Assistant Registrar</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UG</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6"/>
                  </a:ext>
                </a:extLst>
              </a:tr>
              <a:tr h="268793">
                <a:tc>
                  <a:txBody>
                    <a:bodyPr/>
                    <a:lstStyle/>
                    <a:p>
                      <a:pPr>
                        <a:lnSpc>
                          <a:spcPct val="107000"/>
                        </a:lnSpc>
                        <a:spcAft>
                          <a:spcPts val="0"/>
                        </a:spcAft>
                      </a:pPr>
                      <a:r>
                        <a:rPr lang="en-IN" sz="1100">
                          <a:effectLst/>
                        </a:rPr>
                        <a:t>7</a:t>
                      </a:r>
                      <a:endParaRPr lang="en-IN"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Accounts</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Mohan Chandra Pandey</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Co-ordinator</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UG</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7"/>
                  </a:ext>
                </a:extLst>
              </a:tr>
              <a:tr h="268793">
                <a:tc>
                  <a:txBody>
                    <a:bodyPr/>
                    <a:lstStyle/>
                    <a:p>
                      <a:pPr>
                        <a:lnSpc>
                          <a:spcPct val="107000"/>
                        </a:lnSpc>
                        <a:spcAft>
                          <a:spcPts val="0"/>
                        </a:spcAft>
                      </a:pPr>
                      <a:r>
                        <a:rPr lang="en-IN" sz="1100">
                          <a:effectLst/>
                        </a:rPr>
                        <a:t>8</a:t>
                      </a:r>
                      <a:endParaRPr lang="en-IN"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Purchase &amp; Store</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Bupendra Nayal</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Assistant Registrar</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PG</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8"/>
                  </a:ext>
                </a:extLst>
              </a:tr>
              <a:tr h="268793">
                <a:tc>
                  <a:txBody>
                    <a:bodyPr/>
                    <a:lstStyle/>
                    <a:p>
                      <a:pPr>
                        <a:lnSpc>
                          <a:spcPct val="107000"/>
                        </a:lnSpc>
                        <a:spcAft>
                          <a:spcPts val="0"/>
                        </a:spcAft>
                      </a:pPr>
                      <a:r>
                        <a:rPr lang="en-IN" sz="1100">
                          <a:effectLst/>
                        </a:rPr>
                        <a:t>9</a:t>
                      </a:r>
                      <a:endParaRPr lang="en-IN"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Exam Department</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Mrs. Ratti Dogra</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Assistant Registrar</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UG</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9"/>
                  </a:ext>
                </a:extLst>
              </a:tr>
              <a:tr h="268793">
                <a:tc>
                  <a:txBody>
                    <a:bodyPr/>
                    <a:lstStyle/>
                    <a:p>
                      <a:pPr>
                        <a:lnSpc>
                          <a:spcPct val="107000"/>
                        </a:lnSpc>
                        <a:spcAft>
                          <a:spcPts val="0"/>
                        </a:spcAft>
                      </a:pPr>
                      <a:r>
                        <a:rPr lang="en-IN" sz="1100">
                          <a:effectLst/>
                        </a:rPr>
                        <a:t>10</a:t>
                      </a:r>
                      <a:endParaRPr lang="en-IN"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Maintenance</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Abhishek Kumar Vajpayee</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Assistant Registrar</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PG</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10"/>
                  </a:ext>
                </a:extLst>
              </a:tr>
              <a:tr h="268793">
                <a:tc>
                  <a:txBody>
                    <a:bodyPr/>
                    <a:lstStyle/>
                    <a:p>
                      <a:pPr>
                        <a:lnSpc>
                          <a:spcPct val="107000"/>
                        </a:lnSpc>
                        <a:spcAft>
                          <a:spcPts val="0"/>
                        </a:spcAft>
                      </a:pPr>
                      <a:r>
                        <a:rPr lang="en-IN" sz="1100">
                          <a:effectLst/>
                        </a:rPr>
                        <a:t>11</a:t>
                      </a:r>
                      <a:endParaRPr lang="en-IN"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Establishment</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Sanjay Bhatt</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Personal Assistant/SO</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UG</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11"/>
                  </a:ext>
                </a:extLst>
              </a:tr>
              <a:tr h="268793">
                <a:tc>
                  <a:txBody>
                    <a:bodyPr/>
                    <a:lstStyle/>
                    <a:p>
                      <a:pPr>
                        <a:lnSpc>
                          <a:spcPct val="107000"/>
                        </a:lnSpc>
                        <a:spcAft>
                          <a:spcPts val="0"/>
                        </a:spcAft>
                      </a:pPr>
                      <a:r>
                        <a:rPr lang="en-IN" sz="1100">
                          <a:effectLst/>
                        </a:rPr>
                        <a:t>12</a:t>
                      </a:r>
                      <a:endParaRPr lang="en-IN"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Establishment</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Rahul Bisht</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Senior Assistant/SO</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PG</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12"/>
                  </a:ext>
                </a:extLst>
              </a:tr>
              <a:tr h="268793">
                <a:tc>
                  <a:txBody>
                    <a:bodyPr/>
                    <a:lstStyle/>
                    <a:p>
                      <a:pPr>
                        <a:lnSpc>
                          <a:spcPct val="107000"/>
                        </a:lnSpc>
                        <a:spcAft>
                          <a:spcPts val="0"/>
                        </a:spcAft>
                      </a:pPr>
                      <a:r>
                        <a:rPr lang="en-IN" sz="1100">
                          <a:effectLst/>
                        </a:rPr>
                        <a:t>13</a:t>
                      </a:r>
                      <a:endParaRPr lang="en-IN"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Accounts</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Vimal Kumar</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Stenographer/SO</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PG</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13"/>
                  </a:ext>
                </a:extLst>
              </a:tr>
              <a:tr h="268793">
                <a:tc>
                  <a:txBody>
                    <a:bodyPr/>
                    <a:lstStyle/>
                    <a:p>
                      <a:pPr>
                        <a:lnSpc>
                          <a:spcPct val="107000"/>
                        </a:lnSpc>
                        <a:spcAft>
                          <a:spcPts val="0"/>
                        </a:spcAft>
                      </a:pPr>
                      <a:r>
                        <a:rPr lang="en-IN" sz="1100">
                          <a:effectLst/>
                        </a:rPr>
                        <a:t>14</a:t>
                      </a:r>
                      <a:endParaRPr lang="en-IN" sz="11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Accounts</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Ravindra Kumar Kohli</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Senior Assistant/SO</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UG</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14"/>
                  </a:ext>
                </a:extLst>
              </a:tr>
              <a:tr h="268793">
                <a:tc>
                  <a:txBody>
                    <a:bodyPr/>
                    <a:lstStyle/>
                    <a:p>
                      <a:pPr>
                        <a:lnSpc>
                          <a:spcPct val="107000"/>
                        </a:lnSpc>
                        <a:spcAft>
                          <a:spcPts val="0"/>
                        </a:spcAft>
                      </a:pPr>
                      <a:r>
                        <a:rPr lang="en-IN" sz="1100" dirty="0">
                          <a:effectLst/>
                        </a:rPr>
                        <a:t>15</a:t>
                      </a:r>
                      <a:endParaRPr lang="en-IN" sz="11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Store </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Parmendar Singh Parihar</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Administrative Officer/SO</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dirty="0">
                          <a:effectLst/>
                        </a:rPr>
                        <a:t>PG</a:t>
                      </a:r>
                      <a:endParaRPr lang="en-IN" sz="16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6145482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25759"/>
            <a:ext cx="9601196" cy="477213"/>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Non-Teaching Staff</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5739833"/>
              </p:ext>
            </p:extLst>
          </p:nvPr>
        </p:nvGraphicFramePr>
        <p:xfrm>
          <a:off x="484909" y="1704109"/>
          <a:ext cx="10972798" cy="4805715"/>
        </p:xfrm>
        <a:graphic>
          <a:graphicData uri="http://schemas.openxmlformats.org/drawingml/2006/table">
            <a:tbl>
              <a:tblPr firstRow="1" firstCol="1" bandRow="1">
                <a:tableStyleId>{21E4AEA4-8DFA-4A89-87EB-49C32662AFE0}</a:tableStyleId>
              </a:tblPr>
              <a:tblGrid>
                <a:gridCol w="482149">
                  <a:extLst>
                    <a:ext uri="{9D8B030D-6E8A-4147-A177-3AD203B41FA5}">
                      <a16:colId xmlns:a16="http://schemas.microsoft.com/office/drawing/2014/main" val="20000"/>
                    </a:ext>
                  </a:extLst>
                </a:gridCol>
                <a:gridCol w="2225732">
                  <a:extLst>
                    <a:ext uri="{9D8B030D-6E8A-4147-A177-3AD203B41FA5}">
                      <a16:colId xmlns:a16="http://schemas.microsoft.com/office/drawing/2014/main" val="20001"/>
                    </a:ext>
                  </a:extLst>
                </a:gridCol>
                <a:gridCol w="3338035">
                  <a:extLst>
                    <a:ext uri="{9D8B030D-6E8A-4147-A177-3AD203B41FA5}">
                      <a16:colId xmlns:a16="http://schemas.microsoft.com/office/drawing/2014/main" val="20002"/>
                    </a:ext>
                  </a:extLst>
                </a:gridCol>
                <a:gridCol w="3336914">
                  <a:extLst>
                    <a:ext uri="{9D8B030D-6E8A-4147-A177-3AD203B41FA5}">
                      <a16:colId xmlns:a16="http://schemas.microsoft.com/office/drawing/2014/main" val="20003"/>
                    </a:ext>
                  </a:extLst>
                </a:gridCol>
                <a:gridCol w="1589968">
                  <a:extLst>
                    <a:ext uri="{9D8B030D-6E8A-4147-A177-3AD203B41FA5}">
                      <a16:colId xmlns:a16="http://schemas.microsoft.com/office/drawing/2014/main" val="20004"/>
                    </a:ext>
                  </a:extLst>
                </a:gridCol>
              </a:tblGrid>
              <a:tr h="320381">
                <a:tc>
                  <a:txBody>
                    <a:bodyPr/>
                    <a:lstStyle/>
                    <a:p>
                      <a:pPr>
                        <a:lnSpc>
                          <a:spcPct val="107000"/>
                        </a:lnSpc>
                        <a:spcAft>
                          <a:spcPts val="0"/>
                        </a:spcAft>
                      </a:pPr>
                      <a:r>
                        <a:rPr lang="en-IN" sz="1200" b="1" dirty="0">
                          <a:solidFill>
                            <a:schemeClr val="tx1"/>
                          </a:solidFill>
                          <a:effectLst/>
                        </a:rPr>
                        <a:t>16</a:t>
                      </a:r>
                      <a:endParaRPr lang="en-IN" sz="1200" b="1" dirty="0">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600" dirty="0">
                          <a:effectLst/>
                        </a:rPr>
                        <a:t>Maintenance</a:t>
                      </a:r>
                      <a:endParaRPr lang="en-IN" sz="16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600">
                          <a:effectLst/>
                        </a:rPr>
                        <a:t>Mr. Bharat Nainwal</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600">
                          <a:effectLst/>
                        </a:rPr>
                        <a:t>Senior Assistant/SO</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600">
                          <a:effectLst/>
                        </a:rPr>
                        <a:t>PG</a:t>
                      </a:r>
                      <a:endParaRPr lang="en-IN" sz="16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0"/>
                  </a:ext>
                </a:extLst>
              </a:tr>
              <a:tr h="320381">
                <a:tc>
                  <a:txBody>
                    <a:bodyPr/>
                    <a:lstStyle/>
                    <a:p>
                      <a:pPr>
                        <a:lnSpc>
                          <a:spcPct val="107000"/>
                        </a:lnSpc>
                        <a:spcAft>
                          <a:spcPts val="0"/>
                        </a:spcAft>
                      </a:pPr>
                      <a:r>
                        <a:rPr lang="en-IN" sz="1100" b="1">
                          <a:solidFill>
                            <a:schemeClr val="tx1"/>
                          </a:solidFill>
                          <a:effectLst/>
                        </a:rPr>
                        <a:t>17</a:t>
                      </a:r>
                      <a:endParaRPr lang="en-IN" sz="1100" b="1">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dirty="0">
                          <a:effectLst/>
                        </a:rPr>
                        <a:t>Admission</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Hem Chandra</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Senior Assistant/SO</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PG</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1"/>
                  </a:ext>
                </a:extLst>
              </a:tr>
              <a:tr h="320381">
                <a:tc>
                  <a:txBody>
                    <a:bodyPr/>
                    <a:lstStyle/>
                    <a:p>
                      <a:pPr>
                        <a:lnSpc>
                          <a:spcPct val="107000"/>
                        </a:lnSpc>
                        <a:spcAft>
                          <a:spcPts val="0"/>
                        </a:spcAft>
                      </a:pPr>
                      <a:r>
                        <a:rPr lang="en-IN" sz="1100" b="1">
                          <a:solidFill>
                            <a:schemeClr val="tx1"/>
                          </a:solidFill>
                          <a:effectLst/>
                        </a:rPr>
                        <a:t>18</a:t>
                      </a:r>
                      <a:endParaRPr lang="en-IN" sz="1100" b="1">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dirty="0">
                          <a:effectLst/>
                        </a:rPr>
                        <a:t>Admission</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Smt. </a:t>
                      </a:r>
                      <a:r>
                        <a:rPr lang="en-IN" sz="1400" dirty="0" err="1">
                          <a:effectLst/>
                        </a:rPr>
                        <a:t>Kanchan</a:t>
                      </a:r>
                      <a:r>
                        <a:rPr lang="en-IN" sz="1400" dirty="0">
                          <a:effectLst/>
                        </a:rPr>
                        <a:t> </a:t>
                      </a:r>
                      <a:r>
                        <a:rPr lang="en-IN" sz="1400" dirty="0" err="1">
                          <a:effectLst/>
                        </a:rPr>
                        <a:t>Bisht</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Administrative Consultant</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MBA</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2"/>
                  </a:ext>
                </a:extLst>
              </a:tr>
              <a:tr h="320381">
                <a:tc>
                  <a:txBody>
                    <a:bodyPr/>
                    <a:lstStyle/>
                    <a:p>
                      <a:pPr>
                        <a:lnSpc>
                          <a:spcPct val="107000"/>
                        </a:lnSpc>
                        <a:spcAft>
                          <a:spcPts val="0"/>
                        </a:spcAft>
                      </a:pPr>
                      <a:r>
                        <a:rPr lang="en-IN" sz="1100" b="1">
                          <a:solidFill>
                            <a:schemeClr val="tx1"/>
                          </a:solidFill>
                          <a:effectLst/>
                        </a:rPr>
                        <a:t>19</a:t>
                      </a:r>
                      <a:endParaRPr lang="en-IN" sz="1100" b="1">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Exam Department</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Mr. </a:t>
                      </a:r>
                      <a:r>
                        <a:rPr lang="en-IN" sz="1400" dirty="0" err="1">
                          <a:effectLst/>
                        </a:rPr>
                        <a:t>Vinay</a:t>
                      </a:r>
                      <a:r>
                        <a:rPr lang="en-IN" sz="1400" dirty="0">
                          <a:effectLst/>
                        </a:rPr>
                        <a:t> Kumar </a:t>
                      </a:r>
                      <a:r>
                        <a:rPr lang="en-IN" sz="1400" dirty="0" err="1">
                          <a:effectLst/>
                        </a:rPr>
                        <a:t>Tamta</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Technical Consultant</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MCA</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3"/>
                  </a:ext>
                </a:extLst>
              </a:tr>
              <a:tr h="320381">
                <a:tc>
                  <a:txBody>
                    <a:bodyPr/>
                    <a:lstStyle/>
                    <a:p>
                      <a:pPr>
                        <a:lnSpc>
                          <a:spcPct val="107000"/>
                        </a:lnSpc>
                        <a:spcAft>
                          <a:spcPts val="0"/>
                        </a:spcAft>
                      </a:pPr>
                      <a:r>
                        <a:rPr lang="en-IN" sz="1100" b="1">
                          <a:solidFill>
                            <a:schemeClr val="tx1"/>
                          </a:solidFill>
                          <a:effectLst/>
                        </a:rPr>
                        <a:t>20</a:t>
                      </a:r>
                      <a:endParaRPr lang="en-IN" sz="1100" b="1">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Exam Department</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Smt. </a:t>
                      </a:r>
                      <a:r>
                        <a:rPr lang="en-IN" sz="1400" dirty="0" err="1">
                          <a:effectLst/>
                        </a:rPr>
                        <a:t>Kamla</a:t>
                      </a:r>
                      <a:r>
                        <a:rPr lang="en-IN" sz="1400" dirty="0">
                          <a:effectLst/>
                        </a:rPr>
                        <a:t> </a:t>
                      </a:r>
                      <a:r>
                        <a:rPr lang="en-IN" sz="1400" dirty="0" err="1">
                          <a:effectLst/>
                        </a:rPr>
                        <a:t>Rathore</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Computer Literate Clerk</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PG</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4"/>
                  </a:ext>
                </a:extLst>
              </a:tr>
              <a:tr h="320381">
                <a:tc>
                  <a:txBody>
                    <a:bodyPr/>
                    <a:lstStyle/>
                    <a:p>
                      <a:pPr>
                        <a:lnSpc>
                          <a:spcPct val="107000"/>
                        </a:lnSpc>
                        <a:spcAft>
                          <a:spcPts val="0"/>
                        </a:spcAft>
                      </a:pPr>
                      <a:r>
                        <a:rPr lang="en-IN" sz="1100" b="1">
                          <a:solidFill>
                            <a:schemeClr val="tx1"/>
                          </a:solidFill>
                          <a:effectLst/>
                        </a:rPr>
                        <a:t>21</a:t>
                      </a:r>
                      <a:endParaRPr lang="en-IN" sz="1100" b="1">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dirty="0">
                          <a:effectLst/>
                        </a:rPr>
                        <a:t>Exam Department</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Mr. </a:t>
                      </a:r>
                      <a:r>
                        <a:rPr lang="en-IN" sz="1400" dirty="0" err="1">
                          <a:effectLst/>
                        </a:rPr>
                        <a:t>Nandan</a:t>
                      </a:r>
                      <a:r>
                        <a:rPr lang="en-IN" sz="1400" dirty="0">
                          <a:effectLst/>
                        </a:rPr>
                        <a:t> Singh </a:t>
                      </a:r>
                      <a:r>
                        <a:rPr lang="en-IN" sz="1400" dirty="0" err="1">
                          <a:effectLst/>
                        </a:rPr>
                        <a:t>Adhikari</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Co-ordinator</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PG</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5"/>
                  </a:ext>
                </a:extLst>
              </a:tr>
              <a:tr h="320381">
                <a:tc>
                  <a:txBody>
                    <a:bodyPr/>
                    <a:lstStyle/>
                    <a:p>
                      <a:pPr>
                        <a:lnSpc>
                          <a:spcPct val="107000"/>
                        </a:lnSpc>
                        <a:spcAft>
                          <a:spcPts val="0"/>
                        </a:spcAft>
                      </a:pPr>
                      <a:r>
                        <a:rPr lang="en-IN" sz="1100" b="1">
                          <a:solidFill>
                            <a:schemeClr val="tx1"/>
                          </a:solidFill>
                          <a:effectLst/>
                        </a:rPr>
                        <a:t>22</a:t>
                      </a:r>
                      <a:endParaRPr lang="en-IN" sz="1100" b="1">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Registrar Office</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Mr. </a:t>
                      </a:r>
                      <a:r>
                        <a:rPr lang="en-IN" sz="1400" dirty="0" err="1">
                          <a:effectLst/>
                        </a:rPr>
                        <a:t>Nirmal</a:t>
                      </a:r>
                      <a:r>
                        <a:rPr lang="en-IN" sz="1400" dirty="0">
                          <a:effectLst/>
                        </a:rPr>
                        <a:t> Singh </a:t>
                      </a:r>
                      <a:r>
                        <a:rPr lang="en-IN" sz="1400" dirty="0" err="1">
                          <a:effectLst/>
                        </a:rPr>
                        <a:t>Dhauni</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Co-ordinator</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BCA</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6"/>
                  </a:ext>
                </a:extLst>
              </a:tr>
              <a:tr h="320381">
                <a:tc>
                  <a:txBody>
                    <a:bodyPr/>
                    <a:lstStyle/>
                    <a:p>
                      <a:pPr>
                        <a:lnSpc>
                          <a:spcPct val="107000"/>
                        </a:lnSpc>
                        <a:spcAft>
                          <a:spcPts val="0"/>
                        </a:spcAft>
                      </a:pPr>
                      <a:r>
                        <a:rPr lang="en-IN" sz="1100" b="1">
                          <a:solidFill>
                            <a:schemeClr val="tx1"/>
                          </a:solidFill>
                          <a:effectLst/>
                        </a:rPr>
                        <a:t>23</a:t>
                      </a:r>
                      <a:endParaRPr lang="en-IN" sz="1100" b="1">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Registrar Office</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Smt. </a:t>
                      </a:r>
                      <a:r>
                        <a:rPr lang="en-IN" sz="1400" dirty="0" err="1">
                          <a:effectLst/>
                        </a:rPr>
                        <a:t>Deepa</a:t>
                      </a:r>
                      <a:r>
                        <a:rPr lang="en-IN" sz="1400" dirty="0">
                          <a:effectLst/>
                        </a:rPr>
                        <a:t> </a:t>
                      </a:r>
                      <a:r>
                        <a:rPr lang="en-IN" sz="1400" dirty="0" err="1">
                          <a:effectLst/>
                        </a:rPr>
                        <a:t>Fulara</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Co-ordinator</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PG</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7"/>
                  </a:ext>
                </a:extLst>
              </a:tr>
              <a:tr h="320381">
                <a:tc>
                  <a:txBody>
                    <a:bodyPr/>
                    <a:lstStyle/>
                    <a:p>
                      <a:pPr>
                        <a:lnSpc>
                          <a:spcPct val="107000"/>
                        </a:lnSpc>
                        <a:spcAft>
                          <a:spcPts val="0"/>
                        </a:spcAft>
                      </a:pPr>
                      <a:r>
                        <a:rPr lang="en-IN" sz="1100" b="1">
                          <a:solidFill>
                            <a:schemeClr val="tx1"/>
                          </a:solidFill>
                          <a:effectLst/>
                        </a:rPr>
                        <a:t>24</a:t>
                      </a:r>
                      <a:endParaRPr lang="en-IN" sz="1100" b="1">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Registrar Office</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Raman Loshali</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Computer Literate PA</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PG</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8"/>
                  </a:ext>
                </a:extLst>
              </a:tr>
              <a:tr h="320381">
                <a:tc>
                  <a:txBody>
                    <a:bodyPr/>
                    <a:lstStyle/>
                    <a:p>
                      <a:pPr>
                        <a:lnSpc>
                          <a:spcPct val="107000"/>
                        </a:lnSpc>
                        <a:spcAft>
                          <a:spcPts val="0"/>
                        </a:spcAft>
                      </a:pPr>
                      <a:r>
                        <a:rPr lang="en-IN" sz="1100" b="1">
                          <a:solidFill>
                            <a:schemeClr val="tx1"/>
                          </a:solidFill>
                          <a:effectLst/>
                        </a:rPr>
                        <a:t>25</a:t>
                      </a:r>
                      <a:endParaRPr lang="en-IN" sz="1100" b="1">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Admission</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Smt. Ranjana Joshi</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Co-ordinator</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PG</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9"/>
                  </a:ext>
                </a:extLst>
              </a:tr>
              <a:tr h="320381">
                <a:tc>
                  <a:txBody>
                    <a:bodyPr/>
                    <a:lstStyle/>
                    <a:p>
                      <a:pPr>
                        <a:lnSpc>
                          <a:spcPct val="107000"/>
                        </a:lnSpc>
                        <a:spcAft>
                          <a:spcPts val="0"/>
                        </a:spcAft>
                      </a:pPr>
                      <a:r>
                        <a:rPr lang="en-IN" sz="1100" b="1">
                          <a:solidFill>
                            <a:schemeClr val="tx1"/>
                          </a:solidFill>
                          <a:effectLst/>
                        </a:rPr>
                        <a:t>26</a:t>
                      </a:r>
                      <a:endParaRPr lang="en-IN" sz="1100" b="1">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Community Radio</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Anil Nailwal</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Technical Consultant (Radio)</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PG</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10"/>
                  </a:ext>
                </a:extLst>
              </a:tr>
              <a:tr h="320381">
                <a:tc>
                  <a:txBody>
                    <a:bodyPr/>
                    <a:lstStyle/>
                    <a:p>
                      <a:pPr>
                        <a:lnSpc>
                          <a:spcPct val="107000"/>
                        </a:lnSpc>
                        <a:spcAft>
                          <a:spcPts val="0"/>
                        </a:spcAft>
                      </a:pPr>
                      <a:r>
                        <a:rPr lang="en-IN" sz="1100" b="1">
                          <a:solidFill>
                            <a:schemeClr val="tx1"/>
                          </a:solidFill>
                          <a:effectLst/>
                        </a:rPr>
                        <a:t>27</a:t>
                      </a:r>
                      <a:endParaRPr lang="en-IN" sz="1100" b="1">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Community Radio</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Smt. </a:t>
                      </a:r>
                      <a:r>
                        <a:rPr lang="en-IN" sz="1400" dirty="0" err="1">
                          <a:effectLst/>
                        </a:rPr>
                        <a:t>Sunita</a:t>
                      </a:r>
                      <a:r>
                        <a:rPr lang="en-IN" sz="1400" dirty="0">
                          <a:effectLst/>
                        </a:rPr>
                        <a:t> Bhatt</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Technical Consultant (Radio)</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PG</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11"/>
                  </a:ext>
                </a:extLst>
              </a:tr>
              <a:tr h="320381">
                <a:tc>
                  <a:txBody>
                    <a:bodyPr/>
                    <a:lstStyle/>
                    <a:p>
                      <a:pPr>
                        <a:lnSpc>
                          <a:spcPct val="107000"/>
                        </a:lnSpc>
                        <a:spcAft>
                          <a:spcPts val="0"/>
                        </a:spcAft>
                      </a:pPr>
                      <a:r>
                        <a:rPr lang="en-IN" sz="1100" b="1">
                          <a:solidFill>
                            <a:schemeClr val="tx1"/>
                          </a:solidFill>
                          <a:effectLst/>
                        </a:rPr>
                        <a:t>28</a:t>
                      </a:r>
                      <a:endParaRPr lang="en-IN" sz="1100" b="1">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ICT Department</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Mohit Rawat</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Network Administrator</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MCA</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12"/>
                  </a:ext>
                </a:extLst>
              </a:tr>
              <a:tr h="320381">
                <a:tc>
                  <a:txBody>
                    <a:bodyPr/>
                    <a:lstStyle/>
                    <a:p>
                      <a:pPr>
                        <a:lnSpc>
                          <a:spcPct val="107000"/>
                        </a:lnSpc>
                        <a:spcAft>
                          <a:spcPts val="0"/>
                        </a:spcAft>
                      </a:pPr>
                      <a:r>
                        <a:rPr lang="en-IN" sz="1100" b="1">
                          <a:solidFill>
                            <a:schemeClr val="tx1"/>
                          </a:solidFill>
                          <a:effectLst/>
                        </a:rPr>
                        <a:t>29</a:t>
                      </a:r>
                      <a:endParaRPr lang="en-IN" sz="1100" b="1">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ICT Department</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Vineet Pauriyal</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Hardware Engineer</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err="1">
                          <a:effectLst/>
                        </a:rPr>
                        <a:t>B.Tech</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13"/>
                  </a:ext>
                </a:extLst>
              </a:tr>
              <a:tr h="320381">
                <a:tc>
                  <a:txBody>
                    <a:bodyPr/>
                    <a:lstStyle/>
                    <a:p>
                      <a:pPr>
                        <a:lnSpc>
                          <a:spcPct val="107000"/>
                        </a:lnSpc>
                        <a:spcAft>
                          <a:spcPts val="0"/>
                        </a:spcAft>
                      </a:pPr>
                      <a:r>
                        <a:rPr lang="en-IN" sz="1100" b="1" dirty="0">
                          <a:solidFill>
                            <a:schemeClr val="tx1"/>
                          </a:solidFill>
                          <a:effectLst/>
                        </a:rPr>
                        <a:t>30</a:t>
                      </a:r>
                      <a:endParaRPr lang="en-IN" sz="1100" b="1" dirty="0">
                        <a:solidFill>
                          <a:schemeClr val="tx1"/>
                        </a:solidFill>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ICT Department</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Rajendra Nath Goswami</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Computer Programmer</a:t>
                      </a:r>
                      <a:endParaRPr lang="en-IN" sz="14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MCA</a:t>
                      </a:r>
                      <a:endParaRPr lang="en-IN" sz="14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078198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948" y="759941"/>
            <a:ext cx="9601196" cy="523395"/>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Non-Teaching Staff</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7563771"/>
              </p:ext>
            </p:extLst>
          </p:nvPr>
        </p:nvGraphicFramePr>
        <p:xfrm>
          <a:off x="665017" y="1732305"/>
          <a:ext cx="10792692" cy="4834755"/>
        </p:xfrm>
        <a:graphic>
          <a:graphicData uri="http://schemas.openxmlformats.org/drawingml/2006/table">
            <a:tbl>
              <a:tblPr firstRow="1" firstCol="1" bandRow="1">
                <a:tableStyleId>{21E4AEA4-8DFA-4A89-87EB-49C32662AFE0}</a:tableStyleId>
              </a:tblPr>
              <a:tblGrid>
                <a:gridCol w="474235">
                  <a:extLst>
                    <a:ext uri="{9D8B030D-6E8A-4147-A177-3AD203B41FA5}">
                      <a16:colId xmlns:a16="http://schemas.microsoft.com/office/drawing/2014/main" val="20000"/>
                    </a:ext>
                  </a:extLst>
                </a:gridCol>
                <a:gridCol w="2189198">
                  <a:extLst>
                    <a:ext uri="{9D8B030D-6E8A-4147-A177-3AD203B41FA5}">
                      <a16:colId xmlns:a16="http://schemas.microsoft.com/office/drawing/2014/main" val="20001"/>
                    </a:ext>
                  </a:extLst>
                </a:gridCol>
                <a:gridCol w="3283245">
                  <a:extLst>
                    <a:ext uri="{9D8B030D-6E8A-4147-A177-3AD203B41FA5}">
                      <a16:colId xmlns:a16="http://schemas.microsoft.com/office/drawing/2014/main" val="20002"/>
                    </a:ext>
                  </a:extLst>
                </a:gridCol>
                <a:gridCol w="3282144">
                  <a:extLst>
                    <a:ext uri="{9D8B030D-6E8A-4147-A177-3AD203B41FA5}">
                      <a16:colId xmlns:a16="http://schemas.microsoft.com/office/drawing/2014/main" val="20003"/>
                    </a:ext>
                  </a:extLst>
                </a:gridCol>
                <a:gridCol w="1563870">
                  <a:extLst>
                    <a:ext uri="{9D8B030D-6E8A-4147-A177-3AD203B41FA5}">
                      <a16:colId xmlns:a16="http://schemas.microsoft.com/office/drawing/2014/main" val="20004"/>
                    </a:ext>
                  </a:extLst>
                </a:gridCol>
              </a:tblGrid>
              <a:tr h="322317">
                <a:tc>
                  <a:txBody>
                    <a:bodyPr/>
                    <a:lstStyle/>
                    <a:p>
                      <a:pPr>
                        <a:lnSpc>
                          <a:spcPct val="107000"/>
                        </a:lnSpc>
                        <a:spcAft>
                          <a:spcPts val="0"/>
                        </a:spcAft>
                      </a:pPr>
                      <a:r>
                        <a:rPr lang="en-IN" sz="900" dirty="0">
                          <a:effectLst/>
                        </a:rPr>
                        <a:t>31</a:t>
                      </a:r>
                      <a:endParaRPr lang="en-IN" sz="9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dirty="0">
                          <a:effectLst/>
                        </a:rPr>
                        <a:t>ICT Department</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Mr. </a:t>
                      </a:r>
                      <a:r>
                        <a:rPr lang="en-IN" sz="1400" dirty="0" err="1">
                          <a:effectLst/>
                        </a:rPr>
                        <a:t>Jitendra</a:t>
                      </a:r>
                      <a:r>
                        <a:rPr lang="en-IN" sz="1400" dirty="0">
                          <a:effectLst/>
                        </a:rPr>
                        <a:t> </a:t>
                      </a:r>
                      <a:r>
                        <a:rPr lang="en-IN" sz="1400" dirty="0" err="1">
                          <a:effectLst/>
                        </a:rPr>
                        <a:t>Dwivedi</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Computer Programmer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MCA</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00"/>
                  </a:ext>
                </a:extLst>
              </a:tr>
              <a:tr h="322317">
                <a:tc>
                  <a:txBody>
                    <a:bodyPr/>
                    <a:lstStyle/>
                    <a:p>
                      <a:pPr>
                        <a:lnSpc>
                          <a:spcPct val="107000"/>
                        </a:lnSpc>
                        <a:spcAft>
                          <a:spcPts val="0"/>
                        </a:spcAft>
                      </a:pPr>
                      <a:r>
                        <a:rPr lang="en-IN" sz="900">
                          <a:effectLst/>
                        </a:rPr>
                        <a:t>32</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dirty="0">
                          <a:effectLst/>
                        </a:rPr>
                        <a:t>ICT Department</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Mr. Rajesh </a:t>
                      </a:r>
                      <a:r>
                        <a:rPr lang="en-IN" sz="1400" dirty="0" err="1">
                          <a:effectLst/>
                        </a:rPr>
                        <a:t>Arya</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Hardware Engineer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BIT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01"/>
                  </a:ext>
                </a:extLst>
              </a:tr>
              <a:tr h="322317">
                <a:tc>
                  <a:txBody>
                    <a:bodyPr/>
                    <a:lstStyle/>
                    <a:p>
                      <a:pPr>
                        <a:lnSpc>
                          <a:spcPct val="107000"/>
                        </a:lnSpc>
                        <a:spcAft>
                          <a:spcPts val="0"/>
                        </a:spcAft>
                      </a:pPr>
                      <a:r>
                        <a:rPr lang="en-IN" sz="900">
                          <a:effectLst/>
                        </a:rPr>
                        <a:t>33</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a:effectLst/>
                        </a:rPr>
                        <a:t>Regional Services</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Mr. </a:t>
                      </a:r>
                      <a:r>
                        <a:rPr lang="en-IN" sz="1400" dirty="0" err="1">
                          <a:effectLst/>
                        </a:rPr>
                        <a:t>Brijesh</a:t>
                      </a:r>
                      <a:r>
                        <a:rPr lang="en-IN" sz="1400" dirty="0">
                          <a:effectLst/>
                        </a:rPr>
                        <a:t> Kumar </a:t>
                      </a:r>
                      <a:r>
                        <a:rPr lang="en-IN" sz="1400" dirty="0" err="1">
                          <a:effectLst/>
                        </a:rPr>
                        <a:t>Bankoti</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Assistant Regional Director/DR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02"/>
                  </a:ext>
                </a:extLst>
              </a:tr>
              <a:tr h="322317">
                <a:tc>
                  <a:txBody>
                    <a:bodyPr/>
                    <a:lstStyle/>
                    <a:p>
                      <a:pPr>
                        <a:lnSpc>
                          <a:spcPct val="107000"/>
                        </a:lnSpc>
                        <a:spcAft>
                          <a:spcPts val="0"/>
                        </a:spcAft>
                      </a:pPr>
                      <a:r>
                        <a:rPr lang="en-IN" sz="900">
                          <a:effectLst/>
                        </a:rPr>
                        <a:t>34</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a:effectLst/>
                        </a:rPr>
                        <a:t>Regional Services</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Mr. </a:t>
                      </a:r>
                      <a:r>
                        <a:rPr lang="en-IN" sz="1400" dirty="0" err="1">
                          <a:effectLst/>
                        </a:rPr>
                        <a:t>Pankaj</a:t>
                      </a:r>
                      <a:r>
                        <a:rPr lang="en-IN" sz="1400" dirty="0">
                          <a:effectLst/>
                        </a:rPr>
                        <a:t> Kumar</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Assistant Regional Director/DR</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MCA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03"/>
                  </a:ext>
                </a:extLst>
              </a:tr>
              <a:tr h="322317">
                <a:tc>
                  <a:txBody>
                    <a:bodyPr/>
                    <a:lstStyle/>
                    <a:p>
                      <a:pPr>
                        <a:lnSpc>
                          <a:spcPct val="107000"/>
                        </a:lnSpc>
                        <a:spcAft>
                          <a:spcPts val="0"/>
                        </a:spcAft>
                      </a:pPr>
                      <a:r>
                        <a:rPr lang="en-IN" sz="900">
                          <a:effectLst/>
                        </a:rPr>
                        <a:t>35</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dirty="0">
                          <a:effectLst/>
                        </a:rPr>
                        <a:t>Regional Services</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Mrs. Rekha Bisht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Assistant Regional Director/DR</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MBA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04"/>
                  </a:ext>
                </a:extLst>
              </a:tr>
              <a:tr h="322317">
                <a:tc>
                  <a:txBody>
                    <a:bodyPr/>
                    <a:lstStyle/>
                    <a:p>
                      <a:pPr>
                        <a:lnSpc>
                          <a:spcPct val="107000"/>
                        </a:lnSpc>
                        <a:spcAft>
                          <a:spcPts val="0"/>
                        </a:spcAft>
                      </a:pPr>
                      <a:r>
                        <a:rPr lang="en-IN" sz="900">
                          <a:effectLst/>
                        </a:rPr>
                        <a:t>36</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a:effectLst/>
                        </a:rPr>
                        <a:t>Regional Services</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Mrs. Priyanka Lohani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Assistant Regional Director/DR</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MBA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05"/>
                  </a:ext>
                </a:extLst>
              </a:tr>
              <a:tr h="322317">
                <a:tc>
                  <a:txBody>
                    <a:bodyPr/>
                    <a:lstStyle/>
                    <a:p>
                      <a:pPr>
                        <a:lnSpc>
                          <a:spcPct val="107000"/>
                        </a:lnSpc>
                        <a:spcAft>
                          <a:spcPts val="0"/>
                        </a:spcAft>
                      </a:pPr>
                      <a:r>
                        <a:rPr lang="en-IN" sz="900">
                          <a:effectLst/>
                        </a:rPr>
                        <a:t>37</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a:effectLst/>
                        </a:rPr>
                        <a:t>Regional Services</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Mr. Anil Kandari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Assistant Regional Director/DR</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06"/>
                  </a:ext>
                </a:extLst>
              </a:tr>
              <a:tr h="322317">
                <a:tc>
                  <a:txBody>
                    <a:bodyPr/>
                    <a:lstStyle/>
                    <a:p>
                      <a:pPr>
                        <a:lnSpc>
                          <a:spcPct val="107000"/>
                        </a:lnSpc>
                        <a:spcAft>
                          <a:spcPts val="0"/>
                        </a:spcAft>
                      </a:pPr>
                      <a:r>
                        <a:rPr lang="en-IN" sz="900">
                          <a:effectLst/>
                        </a:rPr>
                        <a:t>38</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a:effectLst/>
                        </a:rPr>
                        <a:t>Regional Services</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Mr. Bhasker Chandra Joshi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Assistant Regional Director/DR</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07"/>
                  </a:ext>
                </a:extLst>
              </a:tr>
              <a:tr h="322317">
                <a:tc>
                  <a:txBody>
                    <a:bodyPr/>
                    <a:lstStyle/>
                    <a:p>
                      <a:pPr>
                        <a:lnSpc>
                          <a:spcPct val="107000"/>
                        </a:lnSpc>
                        <a:spcAft>
                          <a:spcPts val="0"/>
                        </a:spcAft>
                      </a:pPr>
                      <a:r>
                        <a:rPr lang="en-IN" sz="900">
                          <a:effectLst/>
                        </a:rPr>
                        <a:t>39</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a:effectLst/>
                        </a:rPr>
                        <a:t>Regional Services</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Mr. Govind Singh</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Assistant Regional Director/DR</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08"/>
                  </a:ext>
                </a:extLst>
              </a:tr>
              <a:tr h="322317">
                <a:tc>
                  <a:txBody>
                    <a:bodyPr/>
                    <a:lstStyle/>
                    <a:p>
                      <a:pPr>
                        <a:lnSpc>
                          <a:spcPct val="107000"/>
                        </a:lnSpc>
                        <a:spcAft>
                          <a:spcPts val="0"/>
                        </a:spcAft>
                      </a:pPr>
                      <a:r>
                        <a:rPr lang="en-IN" sz="900">
                          <a:effectLst/>
                        </a:rPr>
                        <a:t>40</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a:effectLst/>
                        </a:rPr>
                        <a:t>Regional Services</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Mrs. Ruchi Arya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Assistant Regional Director/DR</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09"/>
                  </a:ext>
                </a:extLst>
              </a:tr>
              <a:tr h="322317">
                <a:tc>
                  <a:txBody>
                    <a:bodyPr/>
                    <a:lstStyle/>
                    <a:p>
                      <a:pPr>
                        <a:lnSpc>
                          <a:spcPct val="107000"/>
                        </a:lnSpc>
                        <a:spcAft>
                          <a:spcPts val="0"/>
                        </a:spcAft>
                      </a:pPr>
                      <a:r>
                        <a:rPr lang="en-IN" sz="900">
                          <a:effectLst/>
                        </a:rPr>
                        <a:t>41</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a:effectLst/>
                        </a:rPr>
                        <a:t>Regional Services</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Mr. Firoj Khan</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Senior Assistant</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PG</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10"/>
                  </a:ext>
                </a:extLst>
              </a:tr>
              <a:tr h="322317">
                <a:tc>
                  <a:txBody>
                    <a:bodyPr/>
                    <a:lstStyle/>
                    <a:p>
                      <a:pPr>
                        <a:lnSpc>
                          <a:spcPct val="107000"/>
                        </a:lnSpc>
                        <a:spcAft>
                          <a:spcPts val="0"/>
                        </a:spcAft>
                      </a:pPr>
                      <a:r>
                        <a:rPr lang="en-IN" sz="900">
                          <a:effectLst/>
                        </a:rPr>
                        <a:t>42</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a:effectLst/>
                        </a:rPr>
                        <a:t>Regional Services</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Mr. Harsh Vardhan Lohani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Computer Literate Accountant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PG</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11"/>
                  </a:ext>
                </a:extLst>
              </a:tr>
              <a:tr h="322317">
                <a:tc>
                  <a:txBody>
                    <a:bodyPr/>
                    <a:lstStyle/>
                    <a:p>
                      <a:pPr>
                        <a:lnSpc>
                          <a:spcPct val="107000"/>
                        </a:lnSpc>
                        <a:spcAft>
                          <a:spcPts val="0"/>
                        </a:spcAft>
                      </a:pPr>
                      <a:r>
                        <a:rPr lang="en-IN" sz="900">
                          <a:effectLst/>
                        </a:rPr>
                        <a:t>43</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a:effectLst/>
                        </a:rPr>
                        <a:t>Registrar Office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Mr. Trilochan Patni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Senior Assistant/SO</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PG</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12"/>
                  </a:ext>
                </a:extLst>
              </a:tr>
              <a:tr h="322317">
                <a:tc>
                  <a:txBody>
                    <a:bodyPr/>
                    <a:lstStyle/>
                    <a:p>
                      <a:pPr>
                        <a:lnSpc>
                          <a:spcPct val="107000"/>
                        </a:lnSpc>
                        <a:spcAft>
                          <a:spcPts val="0"/>
                        </a:spcAft>
                      </a:pPr>
                      <a:r>
                        <a:rPr lang="en-IN" sz="900">
                          <a:effectLst/>
                        </a:rPr>
                        <a:t>44</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a:effectLst/>
                        </a:rPr>
                        <a:t>Registrar Office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Mr. Mahboob Alam</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Senior Assistant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UG</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13"/>
                  </a:ext>
                </a:extLst>
              </a:tr>
              <a:tr h="322317">
                <a:tc>
                  <a:txBody>
                    <a:bodyPr/>
                    <a:lstStyle/>
                    <a:p>
                      <a:pPr>
                        <a:lnSpc>
                          <a:spcPct val="107000"/>
                        </a:lnSpc>
                        <a:spcAft>
                          <a:spcPts val="0"/>
                        </a:spcAft>
                      </a:pPr>
                      <a:r>
                        <a:rPr lang="en-IN" sz="900">
                          <a:effectLst/>
                        </a:rPr>
                        <a:t>45</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tc>
                <a:tc>
                  <a:txBody>
                    <a:bodyPr/>
                    <a:lstStyle/>
                    <a:p>
                      <a:pPr>
                        <a:lnSpc>
                          <a:spcPct val="107000"/>
                        </a:lnSpc>
                        <a:spcAft>
                          <a:spcPts val="0"/>
                        </a:spcAft>
                      </a:pPr>
                      <a:r>
                        <a:rPr lang="en-IN" sz="1400">
                          <a:effectLst/>
                        </a:rPr>
                        <a:t>Registrar Office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Mr. Brij Mohan Khati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a:effectLst/>
                        </a:rPr>
                        <a:t>Senior Assistant/SO</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tc>
                  <a:txBody>
                    <a:bodyPr/>
                    <a:lstStyle/>
                    <a:p>
                      <a:pPr>
                        <a:lnSpc>
                          <a:spcPct val="107000"/>
                        </a:lnSpc>
                        <a:spcAft>
                          <a:spcPts val="0"/>
                        </a:spcAft>
                      </a:pPr>
                      <a:r>
                        <a:rPr lang="en-IN" sz="1400" dirty="0">
                          <a:effectLst/>
                        </a:rPr>
                        <a:t>PG</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500" marR="54500" marT="0" marB="0"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093940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131" y="759942"/>
            <a:ext cx="9601196" cy="523395"/>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Non-Teaching Staff</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9801338"/>
              </p:ext>
            </p:extLst>
          </p:nvPr>
        </p:nvGraphicFramePr>
        <p:xfrm>
          <a:off x="734291" y="1692381"/>
          <a:ext cx="10834254" cy="4831364"/>
        </p:xfrm>
        <a:graphic>
          <a:graphicData uri="http://schemas.openxmlformats.org/drawingml/2006/table">
            <a:tbl>
              <a:tblPr firstRow="1" firstCol="1" bandRow="1">
                <a:tableStyleId>{21E4AEA4-8DFA-4A89-87EB-49C32662AFE0}</a:tableStyleId>
              </a:tblPr>
              <a:tblGrid>
                <a:gridCol w="476060">
                  <a:extLst>
                    <a:ext uri="{9D8B030D-6E8A-4147-A177-3AD203B41FA5}">
                      <a16:colId xmlns:a16="http://schemas.microsoft.com/office/drawing/2014/main" val="20000"/>
                    </a:ext>
                  </a:extLst>
                </a:gridCol>
                <a:gridCol w="2197628">
                  <a:extLst>
                    <a:ext uri="{9D8B030D-6E8A-4147-A177-3AD203B41FA5}">
                      <a16:colId xmlns:a16="http://schemas.microsoft.com/office/drawing/2014/main" val="20001"/>
                    </a:ext>
                  </a:extLst>
                </a:gridCol>
                <a:gridCol w="3295890">
                  <a:extLst>
                    <a:ext uri="{9D8B030D-6E8A-4147-A177-3AD203B41FA5}">
                      <a16:colId xmlns:a16="http://schemas.microsoft.com/office/drawing/2014/main" val="20002"/>
                    </a:ext>
                  </a:extLst>
                </a:gridCol>
                <a:gridCol w="3294783">
                  <a:extLst>
                    <a:ext uri="{9D8B030D-6E8A-4147-A177-3AD203B41FA5}">
                      <a16:colId xmlns:a16="http://schemas.microsoft.com/office/drawing/2014/main" val="20003"/>
                    </a:ext>
                  </a:extLst>
                </a:gridCol>
                <a:gridCol w="1569893">
                  <a:extLst>
                    <a:ext uri="{9D8B030D-6E8A-4147-A177-3AD203B41FA5}">
                      <a16:colId xmlns:a16="http://schemas.microsoft.com/office/drawing/2014/main" val="20004"/>
                    </a:ext>
                  </a:extLst>
                </a:gridCol>
              </a:tblGrid>
              <a:tr h="303122">
                <a:tc>
                  <a:txBody>
                    <a:bodyPr/>
                    <a:lstStyle/>
                    <a:p>
                      <a:pPr>
                        <a:lnSpc>
                          <a:spcPct val="107000"/>
                        </a:lnSpc>
                        <a:spcAft>
                          <a:spcPts val="0"/>
                        </a:spcAft>
                      </a:pPr>
                      <a:r>
                        <a:rPr lang="en-IN" sz="900" dirty="0">
                          <a:effectLst/>
                        </a:rPr>
                        <a:t>46</a:t>
                      </a:r>
                      <a:endParaRPr lang="en-IN" sz="900"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dirty="0">
                          <a:effectLst/>
                        </a:rPr>
                        <a:t>Registrar Office</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Mr. Narendra Jaguri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Administrative Consultant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LLM</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00"/>
                  </a:ext>
                </a:extLst>
              </a:tr>
              <a:tr h="303122">
                <a:tc>
                  <a:txBody>
                    <a:bodyPr/>
                    <a:lstStyle/>
                    <a:p>
                      <a:pPr>
                        <a:lnSpc>
                          <a:spcPct val="107000"/>
                        </a:lnSpc>
                        <a:spcAft>
                          <a:spcPts val="0"/>
                        </a:spcAft>
                      </a:pPr>
                      <a:r>
                        <a:rPr lang="en-IN" sz="900">
                          <a:effectLst/>
                        </a:rPr>
                        <a:t>47</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dirty="0">
                          <a:effectLst/>
                        </a:rPr>
                        <a:t>Registrar Office</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Mr. Manoj Kumar Sharma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Computer Literate Clerk</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01"/>
                  </a:ext>
                </a:extLst>
              </a:tr>
              <a:tr h="303122">
                <a:tc>
                  <a:txBody>
                    <a:bodyPr/>
                    <a:lstStyle/>
                    <a:p>
                      <a:pPr>
                        <a:lnSpc>
                          <a:spcPct val="107000"/>
                        </a:lnSpc>
                        <a:spcAft>
                          <a:spcPts val="0"/>
                        </a:spcAft>
                      </a:pPr>
                      <a:r>
                        <a:rPr lang="en-IN" sz="900">
                          <a:effectLst/>
                        </a:rPr>
                        <a:t>48</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dirty="0">
                          <a:effectLst/>
                        </a:rPr>
                        <a:t>Maintenance</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Mr. Shekhar Chandra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Driver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Under High School</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02"/>
                  </a:ext>
                </a:extLst>
              </a:tr>
              <a:tr h="303122">
                <a:tc>
                  <a:txBody>
                    <a:bodyPr/>
                    <a:lstStyle/>
                    <a:p>
                      <a:pPr>
                        <a:lnSpc>
                          <a:spcPct val="107000"/>
                        </a:lnSpc>
                        <a:spcAft>
                          <a:spcPts val="0"/>
                        </a:spcAft>
                      </a:pPr>
                      <a:r>
                        <a:rPr lang="en-IN" sz="900">
                          <a:effectLst/>
                        </a:rPr>
                        <a:t>49</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dirty="0">
                          <a:effectLst/>
                        </a:rPr>
                        <a:t>Maintenance</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dirty="0">
                          <a:effectLst/>
                        </a:rPr>
                        <a:t>Mr. Mohan Chandra </a:t>
                      </a:r>
                      <a:r>
                        <a:rPr lang="en-IN" sz="1400" dirty="0" err="1">
                          <a:effectLst/>
                        </a:rPr>
                        <a:t>Pandey</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Driver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Intermediate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03"/>
                  </a:ext>
                </a:extLst>
              </a:tr>
              <a:tr h="303122">
                <a:tc>
                  <a:txBody>
                    <a:bodyPr/>
                    <a:lstStyle/>
                    <a:p>
                      <a:pPr>
                        <a:lnSpc>
                          <a:spcPct val="107000"/>
                        </a:lnSpc>
                        <a:spcAft>
                          <a:spcPts val="0"/>
                        </a:spcAft>
                      </a:pPr>
                      <a:r>
                        <a:rPr lang="en-IN" sz="900">
                          <a:effectLst/>
                        </a:rPr>
                        <a:t>50</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a:effectLst/>
                        </a:rPr>
                        <a:t>Maintenance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dirty="0">
                          <a:effectLst/>
                        </a:rPr>
                        <a:t>Mr. </a:t>
                      </a:r>
                      <a:r>
                        <a:rPr lang="en-IN" sz="1400" dirty="0" err="1">
                          <a:effectLst/>
                        </a:rPr>
                        <a:t>Devendra</a:t>
                      </a:r>
                      <a:r>
                        <a:rPr lang="en-IN" sz="1400" dirty="0">
                          <a:effectLst/>
                        </a:rPr>
                        <a:t> Singh</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Driver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Under High School</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04"/>
                  </a:ext>
                </a:extLst>
              </a:tr>
              <a:tr h="303122">
                <a:tc>
                  <a:txBody>
                    <a:bodyPr/>
                    <a:lstStyle/>
                    <a:p>
                      <a:pPr>
                        <a:lnSpc>
                          <a:spcPct val="107000"/>
                        </a:lnSpc>
                        <a:spcAft>
                          <a:spcPts val="0"/>
                        </a:spcAft>
                      </a:pPr>
                      <a:r>
                        <a:rPr lang="en-IN" sz="900">
                          <a:effectLst/>
                        </a:rPr>
                        <a:t>51</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a:effectLst/>
                        </a:rPr>
                        <a:t>MPDD</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Mr. Yogesh Mishra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Computer Literate Clerk</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UG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05"/>
                  </a:ext>
                </a:extLst>
              </a:tr>
              <a:tr h="303122">
                <a:tc>
                  <a:txBody>
                    <a:bodyPr/>
                    <a:lstStyle/>
                    <a:p>
                      <a:pPr>
                        <a:lnSpc>
                          <a:spcPct val="107000"/>
                        </a:lnSpc>
                        <a:spcAft>
                          <a:spcPts val="0"/>
                        </a:spcAft>
                      </a:pPr>
                      <a:r>
                        <a:rPr lang="en-IN" sz="900">
                          <a:effectLst/>
                        </a:rPr>
                        <a:t>52</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a:effectLst/>
                        </a:rPr>
                        <a:t>MPDD</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dirty="0">
                          <a:effectLst/>
                        </a:rPr>
                        <a:t>Mr. </a:t>
                      </a:r>
                      <a:r>
                        <a:rPr lang="en-IN" sz="1400" dirty="0" err="1">
                          <a:effectLst/>
                        </a:rPr>
                        <a:t>Pankaj</a:t>
                      </a:r>
                      <a:r>
                        <a:rPr lang="en-IN" sz="1400" dirty="0">
                          <a:effectLst/>
                        </a:rPr>
                        <a:t> </a:t>
                      </a:r>
                      <a:r>
                        <a:rPr lang="en-IN" sz="1400" dirty="0" err="1">
                          <a:effectLst/>
                        </a:rPr>
                        <a:t>Bisht</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Computer Literate Clerk</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UG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06"/>
                  </a:ext>
                </a:extLst>
              </a:tr>
              <a:tr h="303122">
                <a:tc>
                  <a:txBody>
                    <a:bodyPr/>
                    <a:lstStyle/>
                    <a:p>
                      <a:pPr>
                        <a:lnSpc>
                          <a:spcPct val="107000"/>
                        </a:lnSpc>
                        <a:spcAft>
                          <a:spcPts val="0"/>
                        </a:spcAft>
                      </a:pPr>
                      <a:r>
                        <a:rPr lang="en-IN" sz="900">
                          <a:effectLst/>
                        </a:rPr>
                        <a:t>53</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a:effectLst/>
                        </a:rPr>
                        <a:t>Camp Office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dirty="0">
                          <a:effectLst/>
                        </a:rPr>
                        <a:t>Mr. Ajay Kumar Singh</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Co-ordinator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UG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07"/>
                  </a:ext>
                </a:extLst>
              </a:tr>
              <a:tr h="303122">
                <a:tc>
                  <a:txBody>
                    <a:bodyPr/>
                    <a:lstStyle/>
                    <a:p>
                      <a:pPr>
                        <a:lnSpc>
                          <a:spcPct val="107000"/>
                        </a:lnSpc>
                        <a:spcAft>
                          <a:spcPts val="0"/>
                        </a:spcAft>
                      </a:pPr>
                      <a:r>
                        <a:rPr lang="en-IN" sz="900">
                          <a:effectLst/>
                        </a:rPr>
                        <a:t>54</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a:effectLst/>
                        </a:rPr>
                        <a:t>Research &amp; Innovation</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dirty="0">
                          <a:effectLst/>
                        </a:rPr>
                        <a:t>Smt. </a:t>
                      </a:r>
                      <a:r>
                        <a:rPr lang="en-IN" sz="1400" dirty="0" err="1">
                          <a:effectLst/>
                        </a:rPr>
                        <a:t>Sarojini</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Research Officer/AR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08"/>
                  </a:ext>
                </a:extLst>
              </a:tr>
              <a:tr h="303122">
                <a:tc>
                  <a:txBody>
                    <a:bodyPr/>
                    <a:lstStyle/>
                    <a:p>
                      <a:pPr>
                        <a:lnSpc>
                          <a:spcPct val="107000"/>
                        </a:lnSpc>
                        <a:spcAft>
                          <a:spcPts val="0"/>
                        </a:spcAft>
                      </a:pPr>
                      <a:r>
                        <a:rPr lang="en-IN" sz="900">
                          <a:effectLst/>
                        </a:rPr>
                        <a:t>55</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a:effectLst/>
                        </a:rPr>
                        <a:t>Research &amp; Innovation</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dirty="0">
                          <a:effectLst/>
                        </a:rPr>
                        <a:t>Smt. </a:t>
                      </a:r>
                      <a:r>
                        <a:rPr lang="en-IN" sz="1400" dirty="0" err="1">
                          <a:effectLst/>
                        </a:rPr>
                        <a:t>Karishma</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Research Officer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NET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09"/>
                  </a:ext>
                </a:extLst>
              </a:tr>
              <a:tr h="303122">
                <a:tc>
                  <a:txBody>
                    <a:bodyPr/>
                    <a:lstStyle/>
                    <a:p>
                      <a:pPr>
                        <a:lnSpc>
                          <a:spcPct val="107000"/>
                        </a:lnSpc>
                        <a:spcAft>
                          <a:spcPts val="0"/>
                        </a:spcAft>
                      </a:pPr>
                      <a:r>
                        <a:rPr lang="en-IN" sz="900">
                          <a:effectLst/>
                        </a:rPr>
                        <a:t>56</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a:effectLst/>
                        </a:rPr>
                        <a:t>Research &amp; Innovation</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Mr. Trilok Singh</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dirty="0">
                          <a:effectLst/>
                        </a:rPr>
                        <a:t>Research Officer/AR</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10"/>
                  </a:ext>
                </a:extLst>
              </a:tr>
              <a:tr h="303122">
                <a:tc>
                  <a:txBody>
                    <a:bodyPr/>
                    <a:lstStyle/>
                    <a:p>
                      <a:pPr>
                        <a:lnSpc>
                          <a:spcPct val="107000"/>
                        </a:lnSpc>
                        <a:spcAft>
                          <a:spcPts val="0"/>
                        </a:spcAft>
                      </a:pPr>
                      <a:r>
                        <a:rPr lang="en-IN" sz="900">
                          <a:effectLst/>
                        </a:rPr>
                        <a:t>57</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a:effectLst/>
                        </a:rPr>
                        <a:t>ICT Department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Mr. Anurag Bhatt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dirty="0">
                          <a:effectLst/>
                        </a:rPr>
                        <a:t>Assistant Director Computer IT/AR</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M.Tech.</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11"/>
                  </a:ext>
                </a:extLst>
              </a:tr>
              <a:tr h="303122">
                <a:tc>
                  <a:txBody>
                    <a:bodyPr/>
                    <a:lstStyle/>
                    <a:p>
                      <a:pPr>
                        <a:lnSpc>
                          <a:spcPct val="107000"/>
                        </a:lnSpc>
                        <a:spcAft>
                          <a:spcPts val="0"/>
                        </a:spcAft>
                      </a:pPr>
                      <a:r>
                        <a:rPr lang="en-IN" sz="900">
                          <a:effectLst/>
                        </a:rPr>
                        <a:t>58</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a:effectLst/>
                        </a:rPr>
                        <a:t>ICT Department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Mr. Gurudev Singh Rana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dirty="0">
                          <a:effectLst/>
                        </a:rPr>
                        <a:t>Assistant Director Computer IT/AR</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MCA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12"/>
                  </a:ext>
                </a:extLst>
              </a:tr>
              <a:tr h="303122">
                <a:tc>
                  <a:txBody>
                    <a:bodyPr/>
                    <a:lstStyle/>
                    <a:p>
                      <a:pPr>
                        <a:lnSpc>
                          <a:spcPct val="107000"/>
                        </a:lnSpc>
                        <a:spcAft>
                          <a:spcPts val="0"/>
                        </a:spcAft>
                      </a:pPr>
                      <a:r>
                        <a:rPr lang="en-IN" sz="900">
                          <a:effectLst/>
                        </a:rPr>
                        <a:t>59</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a:effectLst/>
                        </a:rPr>
                        <a:t>ICT Department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Mr. Navneet Kumar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dirty="0">
                          <a:effectLst/>
                        </a:rPr>
                        <a:t>Assistant Director Computer IT/AR</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M.Sc.</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13"/>
                  </a:ext>
                </a:extLst>
              </a:tr>
              <a:tr h="303122">
                <a:tc>
                  <a:txBody>
                    <a:bodyPr/>
                    <a:lstStyle/>
                    <a:p>
                      <a:pPr>
                        <a:lnSpc>
                          <a:spcPct val="107000"/>
                        </a:lnSpc>
                        <a:spcAft>
                          <a:spcPts val="0"/>
                        </a:spcAft>
                      </a:pPr>
                      <a:r>
                        <a:rPr lang="en-IN" sz="900">
                          <a:effectLst/>
                        </a:rPr>
                        <a:t>60</a:t>
                      </a:r>
                      <a:endParaRPr lang="en-IN" sz="90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tc>
                <a:tc>
                  <a:txBody>
                    <a:bodyPr/>
                    <a:lstStyle/>
                    <a:p>
                      <a:pPr>
                        <a:lnSpc>
                          <a:spcPct val="107000"/>
                        </a:lnSpc>
                        <a:spcAft>
                          <a:spcPts val="0"/>
                        </a:spcAft>
                      </a:pPr>
                      <a:r>
                        <a:rPr lang="en-IN" sz="1400">
                          <a:effectLst/>
                        </a:rPr>
                        <a:t>ICT Department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a:effectLst/>
                        </a:rPr>
                        <a:t>Mr. Pawan Kumar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dirty="0">
                          <a:effectLst/>
                        </a:rPr>
                        <a:t>Assistant Director Computer IT/AR</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tc>
                  <a:txBody>
                    <a:bodyPr/>
                    <a:lstStyle/>
                    <a:p>
                      <a:pPr>
                        <a:lnSpc>
                          <a:spcPct val="107000"/>
                        </a:lnSpc>
                        <a:spcAft>
                          <a:spcPts val="0"/>
                        </a:spcAft>
                      </a:pPr>
                      <a:r>
                        <a:rPr lang="en-IN" sz="1400" dirty="0" err="1">
                          <a:effectLst/>
                        </a:rPr>
                        <a:t>M.Tech</a:t>
                      </a:r>
                      <a:r>
                        <a:rPr lang="en-IN" sz="1400" dirty="0">
                          <a:effectLst/>
                        </a:rPr>
                        <a:t>.</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864" marR="54864" marT="0" marB="0"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7947692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585" y="631756"/>
            <a:ext cx="9601196" cy="698886"/>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Non-Teaching Staff</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7553881"/>
              </p:ext>
            </p:extLst>
          </p:nvPr>
        </p:nvGraphicFramePr>
        <p:xfrm>
          <a:off x="734291" y="1577023"/>
          <a:ext cx="10626436" cy="4837635"/>
        </p:xfrm>
        <a:graphic>
          <a:graphicData uri="http://schemas.openxmlformats.org/drawingml/2006/table">
            <a:tbl>
              <a:tblPr firstRow="1" firstCol="1" bandRow="1">
                <a:tableStyleId>{21E4AEA4-8DFA-4A89-87EB-49C32662AFE0}</a:tableStyleId>
              </a:tblPr>
              <a:tblGrid>
                <a:gridCol w="466929">
                  <a:extLst>
                    <a:ext uri="{9D8B030D-6E8A-4147-A177-3AD203B41FA5}">
                      <a16:colId xmlns:a16="http://schemas.microsoft.com/office/drawing/2014/main" val="20000"/>
                    </a:ext>
                  </a:extLst>
                </a:gridCol>
                <a:gridCol w="2155474">
                  <a:extLst>
                    <a:ext uri="{9D8B030D-6E8A-4147-A177-3AD203B41FA5}">
                      <a16:colId xmlns:a16="http://schemas.microsoft.com/office/drawing/2014/main" val="20001"/>
                    </a:ext>
                  </a:extLst>
                </a:gridCol>
                <a:gridCol w="3232670">
                  <a:extLst>
                    <a:ext uri="{9D8B030D-6E8A-4147-A177-3AD203B41FA5}">
                      <a16:colId xmlns:a16="http://schemas.microsoft.com/office/drawing/2014/main" val="20002"/>
                    </a:ext>
                  </a:extLst>
                </a:gridCol>
                <a:gridCol w="3231583">
                  <a:extLst>
                    <a:ext uri="{9D8B030D-6E8A-4147-A177-3AD203B41FA5}">
                      <a16:colId xmlns:a16="http://schemas.microsoft.com/office/drawing/2014/main" val="20003"/>
                    </a:ext>
                  </a:extLst>
                </a:gridCol>
                <a:gridCol w="1539780">
                  <a:extLst>
                    <a:ext uri="{9D8B030D-6E8A-4147-A177-3AD203B41FA5}">
                      <a16:colId xmlns:a16="http://schemas.microsoft.com/office/drawing/2014/main" val="20004"/>
                    </a:ext>
                  </a:extLst>
                </a:gridCol>
              </a:tblGrid>
              <a:tr h="322509">
                <a:tc>
                  <a:txBody>
                    <a:bodyPr/>
                    <a:lstStyle/>
                    <a:p>
                      <a:pPr>
                        <a:lnSpc>
                          <a:spcPct val="107000"/>
                        </a:lnSpc>
                        <a:spcAft>
                          <a:spcPts val="0"/>
                        </a:spcAft>
                      </a:pPr>
                      <a:r>
                        <a:rPr lang="en-IN" sz="1400" dirty="0">
                          <a:effectLst/>
                        </a:rPr>
                        <a:t>61</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ICT Department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Mr. Girija Shankar Joshi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System Manager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MCA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00"/>
                  </a:ext>
                </a:extLst>
              </a:tr>
              <a:tr h="322509">
                <a:tc>
                  <a:txBody>
                    <a:bodyPr/>
                    <a:lstStyle/>
                    <a:p>
                      <a:pPr>
                        <a:lnSpc>
                          <a:spcPct val="107000"/>
                        </a:lnSpc>
                        <a:spcAft>
                          <a:spcPts val="0"/>
                        </a:spcAft>
                      </a:pPr>
                      <a:r>
                        <a:rPr lang="en-IN" sz="1400">
                          <a:effectLst/>
                        </a:rPr>
                        <a:t>62</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Media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Dr. Rakesh Rayal</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Public Relation Officer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MJMC</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01"/>
                  </a:ext>
                </a:extLst>
              </a:tr>
              <a:tr h="322509">
                <a:tc>
                  <a:txBody>
                    <a:bodyPr/>
                    <a:lstStyle/>
                    <a:p>
                      <a:pPr>
                        <a:lnSpc>
                          <a:spcPct val="107000"/>
                        </a:lnSpc>
                        <a:spcAft>
                          <a:spcPts val="0"/>
                        </a:spcAft>
                      </a:pPr>
                      <a:r>
                        <a:rPr lang="en-IN" sz="1400">
                          <a:effectLst/>
                        </a:rPr>
                        <a:t>63</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Research &amp; Innovation</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dirty="0">
                          <a:effectLst/>
                        </a:rPr>
                        <a:t>Mr. </a:t>
                      </a:r>
                      <a:r>
                        <a:rPr lang="en-IN" sz="1400" dirty="0" err="1">
                          <a:effectLst/>
                        </a:rPr>
                        <a:t>Rajendra</a:t>
                      </a:r>
                      <a:r>
                        <a:rPr lang="en-IN" sz="1400" dirty="0">
                          <a:effectLst/>
                        </a:rPr>
                        <a:t> Joshi</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Administrative Consultant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02"/>
                  </a:ext>
                </a:extLst>
              </a:tr>
              <a:tr h="322509">
                <a:tc>
                  <a:txBody>
                    <a:bodyPr/>
                    <a:lstStyle/>
                    <a:p>
                      <a:pPr>
                        <a:lnSpc>
                          <a:spcPct val="107000"/>
                        </a:lnSpc>
                        <a:spcAft>
                          <a:spcPts val="0"/>
                        </a:spcAft>
                      </a:pPr>
                      <a:r>
                        <a:rPr lang="en-IN" sz="1400">
                          <a:effectLst/>
                        </a:rPr>
                        <a:t>64</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Model Study Centre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Mr. Yogesh Chandra Gururani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Administrative Consultant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UG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03"/>
                  </a:ext>
                </a:extLst>
              </a:tr>
              <a:tr h="322509">
                <a:tc>
                  <a:txBody>
                    <a:bodyPr/>
                    <a:lstStyle/>
                    <a:p>
                      <a:pPr>
                        <a:lnSpc>
                          <a:spcPct val="107000"/>
                        </a:lnSpc>
                        <a:spcAft>
                          <a:spcPts val="0"/>
                        </a:spcAft>
                      </a:pPr>
                      <a:r>
                        <a:rPr lang="en-IN" sz="1400">
                          <a:effectLst/>
                        </a:rPr>
                        <a:t>65</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MPDD</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Mr. Vinod Kumar Birkhani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Administrative Consultant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04"/>
                  </a:ext>
                </a:extLst>
              </a:tr>
              <a:tr h="322509">
                <a:tc>
                  <a:txBody>
                    <a:bodyPr/>
                    <a:lstStyle/>
                    <a:p>
                      <a:pPr>
                        <a:lnSpc>
                          <a:spcPct val="107000"/>
                        </a:lnSpc>
                        <a:spcAft>
                          <a:spcPts val="0"/>
                        </a:spcAft>
                      </a:pPr>
                      <a:r>
                        <a:rPr lang="en-IN" sz="1400">
                          <a:effectLst/>
                        </a:rPr>
                        <a:t>66</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Video Lab</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Mr. Harish Kumar Goyal</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Video Editor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05"/>
                  </a:ext>
                </a:extLst>
              </a:tr>
              <a:tr h="322509">
                <a:tc>
                  <a:txBody>
                    <a:bodyPr/>
                    <a:lstStyle/>
                    <a:p>
                      <a:pPr>
                        <a:lnSpc>
                          <a:spcPct val="107000"/>
                        </a:lnSpc>
                        <a:spcAft>
                          <a:spcPts val="0"/>
                        </a:spcAft>
                      </a:pPr>
                      <a:r>
                        <a:rPr lang="en-IN" sz="1400">
                          <a:effectLst/>
                        </a:rPr>
                        <a:t>67</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Video Lab</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Mr. Vibhu Kandpal</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Cameraman</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06"/>
                  </a:ext>
                </a:extLst>
              </a:tr>
              <a:tr h="322509">
                <a:tc>
                  <a:txBody>
                    <a:bodyPr/>
                    <a:lstStyle/>
                    <a:p>
                      <a:pPr>
                        <a:lnSpc>
                          <a:spcPct val="107000"/>
                        </a:lnSpc>
                        <a:spcAft>
                          <a:spcPts val="0"/>
                        </a:spcAft>
                      </a:pPr>
                      <a:r>
                        <a:rPr lang="en-IN" sz="1400">
                          <a:effectLst/>
                        </a:rPr>
                        <a:t>68</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Printing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dirty="0">
                          <a:effectLst/>
                        </a:rPr>
                        <a:t>Smt. Babita Das</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Computer Literate Steno</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07"/>
                  </a:ext>
                </a:extLst>
              </a:tr>
              <a:tr h="322509">
                <a:tc>
                  <a:txBody>
                    <a:bodyPr/>
                    <a:lstStyle/>
                    <a:p>
                      <a:pPr>
                        <a:lnSpc>
                          <a:spcPct val="107000"/>
                        </a:lnSpc>
                        <a:spcAft>
                          <a:spcPts val="0"/>
                        </a:spcAft>
                      </a:pPr>
                      <a:r>
                        <a:rPr lang="en-IN" sz="1400">
                          <a:effectLst/>
                        </a:rPr>
                        <a:t>69</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ICT Department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Mr. Rakesh Papnai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Website Administrator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UG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08"/>
                  </a:ext>
                </a:extLst>
              </a:tr>
              <a:tr h="322509">
                <a:tc>
                  <a:txBody>
                    <a:bodyPr/>
                    <a:lstStyle/>
                    <a:p>
                      <a:pPr>
                        <a:lnSpc>
                          <a:spcPct val="107000"/>
                        </a:lnSpc>
                        <a:spcAft>
                          <a:spcPts val="0"/>
                        </a:spcAft>
                      </a:pPr>
                      <a:r>
                        <a:rPr lang="en-IN" sz="1400">
                          <a:effectLst/>
                        </a:rPr>
                        <a:t>70</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Regional Services</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Mr. Santosh Dhaundiyal</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Computer Literate Clerk</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09"/>
                  </a:ext>
                </a:extLst>
              </a:tr>
              <a:tr h="322509">
                <a:tc>
                  <a:txBody>
                    <a:bodyPr/>
                    <a:lstStyle/>
                    <a:p>
                      <a:pPr>
                        <a:lnSpc>
                          <a:spcPct val="107000"/>
                        </a:lnSpc>
                        <a:spcAft>
                          <a:spcPts val="0"/>
                        </a:spcAft>
                      </a:pPr>
                      <a:r>
                        <a:rPr lang="en-IN" sz="1400">
                          <a:effectLst/>
                        </a:rPr>
                        <a:t>71</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Registrar Office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Mr. Basant Ballabh Kandpal</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Computer Literate Clerk</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10"/>
                  </a:ext>
                </a:extLst>
              </a:tr>
              <a:tr h="322509">
                <a:tc>
                  <a:txBody>
                    <a:bodyPr/>
                    <a:lstStyle/>
                    <a:p>
                      <a:pPr>
                        <a:lnSpc>
                          <a:spcPct val="107000"/>
                        </a:lnSpc>
                        <a:spcAft>
                          <a:spcPts val="0"/>
                        </a:spcAft>
                      </a:pPr>
                      <a:r>
                        <a:rPr lang="en-IN" sz="1400">
                          <a:effectLst/>
                        </a:rPr>
                        <a:t>72</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Director Academics</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Mr. Charu Chandra Joshi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Computer Literate Clerk</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11"/>
                  </a:ext>
                </a:extLst>
              </a:tr>
              <a:tr h="322509">
                <a:tc>
                  <a:txBody>
                    <a:bodyPr/>
                    <a:lstStyle/>
                    <a:p>
                      <a:pPr>
                        <a:lnSpc>
                          <a:spcPct val="107000"/>
                        </a:lnSpc>
                        <a:spcAft>
                          <a:spcPts val="0"/>
                        </a:spcAft>
                      </a:pPr>
                      <a:r>
                        <a:rPr lang="en-IN" sz="1400">
                          <a:effectLst/>
                        </a:rPr>
                        <a:t>73</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Dispatch</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Mr. Gopal Singh</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Computer Literate Clerk</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UG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12"/>
                  </a:ext>
                </a:extLst>
              </a:tr>
              <a:tr h="322509">
                <a:tc>
                  <a:txBody>
                    <a:bodyPr/>
                    <a:lstStyle/>
                    <a:p>
                      <a:pPr>
                        <a:lnSpc>
                          <a:spcPct val="107000"/>
                        </a:lnSpc>
                        <a:spcAft>
                          <a:spcPts val="0"/>
                        </a:spcAft>
                      </a:pPr>
                      <a:r>
                        <a:rPr lang="en-IN" sz="1400">
                          <a:effectLst/>
                        </a:rPr>
                        <a:t>74</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Camp Office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Mr. Kundan Singh</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Clerk</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Intermediate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13"/>
                  </a:ext>
                </a:extLst>
              </a:tr>
              <a:tr h="322509">
                <a:tc>
                  <a:txBody>
                    <a:bodyPr/>
                    <a:lstStyle/>
                    <a:p>
                      <a:pPr>
                        <a:lnSpc>
                          <a:spcPct val="107000"/>
                        </a:lnSpc>
                        <a:spcAft>
                          <a:spcPts val="0"/>
                        </a:spcAft>
                      </a:pPr>
                      <a:r>
                        <a:rPr lang="en-IN" sz="1400">
                          <a:effectLst/>
                        </a:rPr>
                        <a:t>75</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tc>
                <a:tc>
                  <a:txBody>
                    <a:bodyPr/>
                    <a:lstStyle/>
                    <a:p>
                      <a:pPr>
                        <a:lnSpc>
                          <a:spcPct val="107000"/>
                        </a:lnSpc>
                        <a:spcAft>
                          <a:spcPts val="0"/>
                        </a:spcAft>
                      </a:pPr>
                      <a:r>
                        <a:rPr lang="en-IN" sz="1400">
                          <a:effectLst/>
                        </a:rPr>
                        <a:t>Exam Department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Smt. Madhu Dogra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a:effectLst/>
                        </a:rPr>
                        <a:t>Data Entry Operator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tc>
                  <a:txBody>
                    <a:bodyPr/>
                    <a:lstStyle/>
                    <a:p>
                      <a:pPr>
                        <a:lnSpc>
                          <a:spcPct val="107000"/>
                        </a:lnSpc>
                        <a:spcAft>
                          <a:spcPts val="0"/>
                        </a:spcAft>
                      </a:pPr>
                      <a:r>
                        <a:rPr lang="en-IN" sz="1400" dirty="0">
                          <a:effectLst/>
                        </a:rPr>
                        <a:t>PG</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3448" marR="53448" marT="0" marB="0"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318130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585" y="708667"/>
            <a:ext cx="9601196" cy="504923"/>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Non-Teaching Staff</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6456745"/>
              </p:ext>
            </p:extLst>
          </p:nvPr>
        </p:nvGraphicFramePr>
        <p:xfrm>
          <a:off x="609600" y="1676400"/>
          <a:ext cx="11333018" cy="4668975"/>
        </p:xfrm>
        <a:graphic>
          <a:graphicData uri="http://schemas.openxmlformats.org/drawingml/2006/table">
            <a:tbl>
              <a:tblPr firstRow="1" firstCol="1" bandRow="1">
                <a:tableStyleId>{21E4AEA4-8DFA-4A89-87EB-49C32662AFE0}</a:tableStyleId>
              </a:tblPr>
              <a:tblGrid>
                <a:gridCol w="497978">
                  <a:extLst>
                    <a:ext uri="{9D8B030D-6E8A-4147-A177-3AD203B41FA5}">
                      <a16:colId xmlns:a16="http://schemas.microsoft.com/office/drawing/2014/main" val="20000"/>
                    </a:ext>
                  </a:extLst>
                </a:gridCol>
                <a:gridCol w="2298798">
                  <a:extLst>
                    <a:ext uri="{9D8B030D-6E8A-4147-A177-3AD203B41FA5}">
                      <a16:colId xmlns:a16="http://schemas.microsoft.com/office/drawing/2014/main" val="20001"/>
                    </a:ext>
                  </a:extLst>
                </a:gridCol>
                <a:gridCol w="3447618">
                  <a:extLst>
                    <a:ext uri="{9D8B030D-6E8A-4147-A177-3AD203B41FA5}">
                      <a16:colId xmlns:a16="http://schemas.microsoft.com/office/drawing/2014/main" val="20002"/>
                    </a:ext>
                  </a:extLst>
                </a:gridCol>
                <a:gridCol w="3446459">
                  <a:extLst>
                    <a:ext uri="{9D8B030D-6E8A-4147-A177-3AD203B41FA5}">
                      <a16:colId xmlns:a16="http://schemas.microsoft.com/office/drawing/2014/main" val="20003"/>
                    </a:ext>
                  </a:extLst>
                </a:gridCol>
                <a:gridCol w="1642165">
                  <a:extLst>
                    <a:ext uri="{9D8B030D-6E8A-4147-A177-3AD203B41FA5}">
                      <a16:colId xmlns:a16="http://schemas.microsoft.com/office/drawing/2014/main" val="20004"/>
                    </a:ext>
                  </a:extLst>
                </a:gridCol>
              </a:tblGrid>
              <a:tr h="311265">
                <a:tc>
                  <a:txBody>
                    <a:bodyPr/>
                    <a:lstStyle/>
                    <a:p>
                      <a:pPr>
                        <a:lnSpc>
                          <a:spcPct val="107000"/>
                        </a:lnSpc>
                        <a:spcAft>
                          <a:spcPts val="0"/>
                        </a:spcAft>
                      </a:pPr>
                      <a:r>
                        <a:rPr lang="en-IN" sz="1400" dirty="0">
                          <a:effectLst/>
                        </a:rPr>
                        <a:t>76</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Admission</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Mr. Anil Pant</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Data Entry Operator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0"/>
                  </a:ext>
                </a:extLst>
              </a:tr>
              <a:tr h="311265">
                <a:tc>
                  <a:txBody>
                    <a:bodyPr/>
                    <a:lstStyle/>
                    <a:p>
                      <a:pPr>
                        <a:lnSpc>
                          <a:spcPct val="107000"/>
                        </a:lnSpc>
                        <a:spcAft>
                          <a:spcPts val="0"/>
                        </a:spcAft>
                      </a:pPr>
                      <a:r>
                        <a:rPr lang="en-IN" sz="1400">
                          <a:effectLst/>
                        </a:rPr>
                        <a:t>77</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Library</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Dr. Meetu Gupta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Cataloguer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Ph.D.</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1"/>
                  </a:ext>
                </a:extLst>
              </a:tr>
              <a:tr h="311265">
                <a:tc>
                  <a:txBody>
                    <a:bodyPr/>
                    <a:lstStyle/>
                    <a:p>
                      <a:pPr>
                        <a:lnSpc>
                          <a:spcPct val="107000"/>
                        </a:lnSpc>
                        <a:spcAft>
                          <a:spcPts val="0"/>
                        </a:spcAft>
                      </a:pPr>
                      <a:r>
                        <a:rPr lang="en-IN" sz="1400">
                          <a:effectLst/>
                        </a:rPr>
                        <a:t>78</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RTI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Man Mohan Tripathi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Clerk</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LLB</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2"/>
                  </a:ext>
                </a:extLst>
              </a:tr>
              <a:tr h="311265">
                <a:tc>
                  <a:txBody>
                    <a:bodyPr/>
                    <a:lstStyle/>
                    <a:p>
                      <a:pPr>
                        <a:lnSpc>
                          <a:spcPct val="107000"/>
                        </a:lnSpc>
                        <a:spcAft>
                          <a:spcPts val="0"/>
                        </a:spcAft>
                      </a:pPr>
                      <a:r>
                        <a:rPr lang="en-IN" sz="1400">
                          <a:effectLst/>
                        </a:rPr>
                        <a:t>79</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Maintenance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Dinesh Pal Singh </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Electrician</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Intermediate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3"/>
                  </a:ext>
                </a:extLst>
              </a:tr>
              <a:tr h="311265">
                <a:tc>
                  <a:txBody>
                    <a:bodyPr/>
                    <a:lstStyle/>
                    <a:p>
                      <a:pPr>
                        <a:lnSpc>
                          <a:spcPct val="107000"/>
                        </a:lnSpc>
                        <a:spcAft>
                          <a:spcPts val="0"/>
                        </a:spcAft>
                      </a:pPr>
                      <a:r>
                        <a:rPr lang="en-IN" sz="1400">
                          <a:effectLst/>
                        </a:rPr>
                        <a:t>80</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Maintenance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Manish Singh</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Driver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Intermediate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4"/>
                  </a:ext>
                </a:extLst>
              </a:tr>
              <a:tr h="311265">
                <a:tc>
                  <a:txBody>
                    <a:bodyPr/>
                    <a:lstStyle/>
                    <a:p>
                      <a:pPr>
                        <a:lnSpc>
                          <a:spcPct val="107000"/>
                        </a:lnSpc>
                        <a:spcAft>
                          <a:spcPts val="0"/>
                        </a:spcAft>
                      </a:pPr>
                      <a:r>
                        <a:rPr lang="en-IN" sz="1400">
                          <a:effectLst/>
                        </a:rPr>
                        <a:t>81</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Journalism Department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Smt. Poonam </a:t>
                      </a:r>
                      <a:r>
                        <a:rPr lang="en-IN" sz="1400" dirty="0" err="1">
                          <a:effectLst/>
                        </a:rPr>
                        <a:t>Kholia</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Computer Operator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UG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5"/>
                  </a:ext>
                </a:extLst>
              </a:tr>
              <a:tr h="311265">
                <a:tc>
                  <a:txBody>
                    <a:bodyPr/>
                    <a:lstStyle/>
                    <a:p>
                      <a:pPr>
                        <a:lnSpc>
                          <a:spcPct val="107000"/>
                        </a:lnSpc>
                        <a:spcAft>
                          <a:spcPts val="0"/>
                        </a:spcAft>
                      </a:pPr>
                      <a:r>
                        <a:rPr lang="en-IN" sz="1400">
                          <a:effectLst/>
                        </a:rPr>
                        <a:t>82</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Exam Department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Manish Bungla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Lab Assistant</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Intermediate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6"/>
                  </a:ext>
                </a:extLst>
              </a:tr>
              <a:tr h="311265">
                <a:tc>
                  <a:txBody>
                    <a:bodyPr/>
                    <a:lstStyle/>
                    <a:p>
                      <a:pPr>
                        <a:lnSpc>
                          <a:spcPct val="107000"/>
                        </a:lnSpc>
                        <a:spcAft>
                          <a:spcPts val="0"/>
                        </a:spcAft>
                      </a:pPr>
                      <a:r>
                        <a:rPr lang="en-IN" sz="1400">
                          <a:effectLst/>
                        </a:rPr>
                        <a:t>83</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Maintenance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Devendra Prasad</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Plamber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Intermediate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7"/>
                  </a:ext>
                </a:extLst>
              </a:tr>
              <a:tr h="311265">
                <a:tc>
                  <a:txBody>
                    <a:bodyPr/>
                    <a:lstStyle/>
                    <a:p>
                      <a:pPr>
                        <a:lnSpc>
                          <a:spcPct val="107000"/>
                        </a:lnSpc>
                        <a:spcAft>
                          <a:spcPts val="0"/>
                        </a:spcAft>
                      </a:pPr>
                      <a:r>
                        <a:rPr lang="en-IN" sz="1400">
                          <a:effectLst/>
                        </a:rPr>
                        <a:t>84</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dirty="0">
                          <a:effectLst/>
                        </a:rPr>
                        <a:t>VC Office</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Hem Chnandra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Computer Operator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8"/>
                  </a:ext>
                </a:extLst>
              </a:tr>
              <a:tr h="311265">
                <a:tc>
                  <a:txBody>
                    <a:bodyPr/>
                    <a:lstStyle/>
                    <a:p>
                      <a:pPr>
                        <a:lnSpc>
                          <a:spcPct val="107000"/>
                        </a:lnSpc>
                        <a:spcAft>
                          <a:spcPts val="0"/>
                        </a:spcAft>
                      </a:pPr>
                      <a:r>
                        <a:rPr lang="en-IN" sz="1400">
                          <a:effectLst/>
                        </a:rPr>
                        <a:t>85</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Maintenance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Vyas Singh</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Peon</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8th </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09"/>
                  </a:ext>
                </a:extLst>
              </a:tr>
              <a:tr h="311265">
                <a:tc>
                  <a:txBody>
                    <a:bodyPr/>
                    <a:lstStyle/>
                    <a:p>
                      <a:pPr>
                        <a:lnSpc>
                          <a:spcPct val="107000"/>
                        </a:lnSpc>
                        <a:spcAft>
                          <a:spcPts val="0"/>
                        </a:spcAft>
                      </a:pPr>
                      <a:r>
                        <a:rPr lang="en-IN" sz="1400">
                          <a:effectLst/>
                        </a:rPr>
                        <a:t>86</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Maintenance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Chet Bahadur Thapa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Peon</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Intermediate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10"/>
                  </a:ext>
                </a:extLst>
              </a:tr>
              <a:tr h="311265">
                <a:tc>
                  <a:txBody>
                    <a:bodyPr/>
                    <a:lstStyle/>
                    <a:p>
                      <a:pPr>
                        <a:lnSpc>
                          <a:spcPct val="107000"/>
                        </a:lnSpc>
                        <a:spcAft>
                          <a:spcPts val="0"/>
                        </a:spcAft>
                      </a:pPr>
                      <a:r>
                        <a:rPr lang="en-IN" sz="1400">
                          <a:effectLst/>
                        </a:rPr>
                        <a:t>87</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Dispatch</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Smt. Neema Upreti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Co-ordinator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PG</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11"/>
                  </a:ext>
                </a:extLst>
              </a:tr>
              <a:tr h="311265">
                <a:tc>
                  <a:txBody>
                    <a:bodyPr/>
                    <a:lstStyle/>
                    <a:p>
                      <a:pPr>
                        <a:lnSpc>
                          <a:spcPct val="107000"/>
                        </a:lnSpc>
                        <a:spcAft>
                          <a:spcPts val="0"/>
                        </a:spcAft>
                      </a:pPr>
                      <a:r>
                        <a:rPr lang="en-IN" sz="1400">
                          <a:effectLst/>
                        </a:rPr>
                        <a:t>88</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MPDD</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Naveen Chandra Joshi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Peon</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8th </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12"/>
                  </a:ext>
                </a:extLst>
              </a:tr>
              <a:tr h="311265">
                <a:tc>
                  <a:txBody>
                    <a:bodyPr/>
                    <a:lstStyle/>
                    <a:p>
                      <a:pPr>
                        <a:lnSpc>
                          <a:spcPct val="107000"/>
                        </a:lnSpc>
                        <a:spcAft>
                          <a:spcPts val="0"/>
                        </a:spcAft>
                      </a:pPr>
                      <a:r>
                        <a:rPr lang="en-IN" sz="1400">
                          <a:effectLst/>
                        </a:rPr>
                        <a:t>89</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MPDD</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Kailash Ram Vishvakarma</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Peon</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Intermediate</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13"/>
                  </a:ext>
                </a:extLst>
              </a:tr>
              <a:tr h="311265">
                <a:tc>
                  <a:txBody>
                    <a:bodyPr/>
                    <a:lstStyle/>
                    <a:p>
                      <a:pPr>
                        <a:lnSpc>
                          <a:spcPct val="107000"/>
                        </a:lnSpc>
                        <a:spcAft>
                          <a:spcPts val="0"/>
                        </a:spcAft>
                      </a:pPr>
                      <a:r>
                        <a:rPr lang="en-IN" sz="1400">
                          <a:effectLst/>
                        </a:rPr>
                        <a:t>90</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tc>
                <a:tc>
                  <a:txBody>
                    <a:bodyPr/>
                    <a:lstStyle/>
                    <a:p>
                      <a:pPr>
                        <a:lnSpc>
                          <a:spcPct val="107000"/>
                        </a:lnSpc>
                        <a:spcAft>
                          <a:spcPts val="0"/>
                        </a:spcAft>
                      </a:pPr>
                      <a:r>
                        <a:rPr lang="en-IN" sz="1400">
                          <a:effectLst/>
                        </a:rPr>
                        <a:t>MPDD</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Mr. Deepak Chandra Upreti</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a:effectLst/>
                        </a:rPr>
                        <a:t>Book Lifter</a:t>
                      </a:r>
                      <a:endParaRPr lang="en-IN" sz="14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tc>
                  <a:txBody>
                    <a:bodyPr/>
                    <a:lstStyle/>
                    <a:p>
                      <a:pPr>
                        <a:lnSpc>
                          <a:spcPct val="107000"/>
                        </a:lnSpc>
                        <a:spcAft>
                          <a:spcPts val="0"/>
                        </a:spcAft>
                      </a:pPr>
                      <a:r>
                        <a:rPr lang="en-IN" sz="1400" dirty="0">
                          <a:effectLst/>
                        </a:rPr>
                        <a:t>8th </a:t>
                      </a:r>
                      <a:endParaRPr lang="en-IN" sz="14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54743" marR="54743" marT="0" marB="0"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9772205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137" y="734304"/>
            <a:ext cx="9601196" cy="578813"/>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Non-Teaching Staff</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6825100"/>
              </p:ext>
            </p:extLst>
          </p:nvPr>
        </p:nvGraphicFramePr>
        <p:xfrm>
          <a:off x="595745" y="1834351"/>
          <a:ext cx="11069782" cy="4386340"/>
        </p:xfrm>
        <a:graphic>
          <a:graphicData uri="http://schemas.openxmlformats.org/drawingml/2006/table">
            <a:tbl>
              <a:tblPr firstRow="1" firstCol="1" bandRow="1">
                <a:tableStyleId>{21E4AEA4-8DFA-4A89-87EB-49C32662AFE0}</a:tableStyleId>
              </a:tblPr>
              <a:tblGrid>
                <a:gridCol w="486409">
                  <a:extLst>
                    <a:ext uri="{9D8B030D-6E8A-4147-A177-3AD203B41FA5}">
                      <a16:colId xmlns:a16="http://schemas.microsoft.com/office/drawing/2014/main" val="20000"/>
                    </a:ext>
                  </a:extLst>
                </a:gridCol>
                <a:gridCol w="2245403">
                  <a:extLst>
                    <a:ext uri="{9D8B030D-6E8A-4147-A177-3AD203B41FA5}">
                      <a16:colId xmlns:a16="http://schemas.microsoft.com/office/drawing/2014/main" val="20001"/>
                    </a:ext>
                  </a:extLst>
                </a:gridCol>
                <a:gridCol w="3367539">
                  <a:extLst>
                    <a:ext uri="{9D8B030D-6E8A-4147-A177-3AD203B41FA5}">
                      <a16:colId xmlns:a16="http://schemas.microsoft.com/office/drawing/2014/main" val="20002"/>
                    </a:ext>
                  </a:extLst>
                </a:gridCol>
                <a:gridCol w="3366409">
                  <a:extLst>
                    <a:ext uri="{9D8B030D-6E8A-4147-A177-3AD203B41FA5}">
                      <a16:colId xmlns:a16="http://schemas.microsoft.com/office/drawing/2014/main" val="20003"/>
                    </a:ext>
                  </a:extLst>
                </a:gridCol>
                <a:gridCol w="1604022">
                  <a:extLst>
                    <a:ext uri="{9D8B030D-6E8A-4147-A177-3AD203B41FA5}">
                      <a16:colId xmlns:a16="http://schemas.microsoft.com/office/drawing/2014/main" val="20004"/>
                    </a:ext>
                  </a:extLst>
                </a:gridCol>
              </a:tblGrid>
              <a:tr h="438634">
                <a:tc>
                  <a:txBody>
                    <a:bodyPr/>
                    <a:lstStyle/>
                    <a:p>
                      <a:pPr>
                        <a:lnSpc>
                          <a:spcPct val="107000"/>
                        </a:lnSpc>
                        <a:spcAft>
                          <a:spcPts val="0"/>
                        </a:spcAft>
                      </a:pPr>
                      <a:r>
                        <a:rPr lang="en-IN" sz="1600" dirty="0">
                          <a:effectLst/>
                        </a:rPr>
                        <a:t>91</a:t>
                      </a:r>
                      <a:endParaRPr lang="en-IN" sz="16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MPDD</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Rajendra Prasad Sharma</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Helper</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Intermediate</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0"/>
                  </a:ext>
                </a:extLst>
              </a:tr>
              <a:tr h="438634">
                <a:tc>
                  <a:txBody>
                    <a:bodyPr/>
                    <a:lstStyle/>
                    <a:p>
                      <a:pPr>
                        <a:lnSpc>
                          <a:spcPct val="107000"/>
                        </a:lnSpc>
                        <a:spcAft>
                          <a:spcPts val="0"/>
                        </a:spcAft>
                      </a:pPr>
                      <a:r>
                        <a:rPr lang="en-IN" sz="1600">
                          <a:effectLst/>
                        </a:rPr>
                        <a:t>92</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Maintenance</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dirty="0">
                          <a:effectLst/>
                        </a:rPr>
                        <a:t>Mr. </a:t>
                      </a:r>
                      <a:r>
                        <a:rPr lang="en-IN" sz="1600" dirty="0" err="1">
                          <a:effectLst/>
                        </a:rPr>
                        <a:t>Manoj</a:t>
                      </a:r>
                      <a:r>
                        <a:rPr lang="en-IN" sz="1600" dirty="0">
                          <a:effectLst/>
                        </a:rPr>
                        <a:t> Kumar</a:t>
                      </a:r>
                      <a:endParaRPr lang="en-IN" sz="16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Gardner</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Intermediate</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1"/>
                  </a:ext>
                </a:extLst>
              </a:tr>
              <a:tr h="438634">
                <a:tc>
                  <a:txBody>
                    <a:bodyPr/>
                    <a:lstStyle/>
                    <a:p>
                      <a:pPr>
                        <a:lnSpc>
                          <a:spcPct val="107000"/>
                        </a:lnSpc>
                        <a:spcAft>
                          <a:spcPts val="0"/>
                        </a:spcAft>
                      </a:pPr>
                      <a:r>
                        <a:rPr lang="en-IN" sz="1600">
                          <a:effectLst/>
                        </a:rPr>
                        <a:t>93</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Registrar Office</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Balwant Ram</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Co-ordinator</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PG</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2"/>
                  </a:ext>
                </a:extLst>
              </a:tr>
              <a:tr h="438634">
                <a:tc>
                  <a:txBody>
                    <a:bodyPr/>
                    <a:lstStyle/>
                    <a:p>
                      <a:pPr>
                        <a:lnSpc>
                          <a:spcPct val="107000"/>
                        </a:lnSpc>
                        <a:spcAft>
                          <a:spcPts val="0"/>
                        </a:spcAft>
                      </a:pPr>
                      <a:r>
                        <a:rPr lang="en-IN" sz="1600">
                          <a:effectLst/>
                        </a:rPr>
                        <a:t>94</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dirty="0">
                          <a:effectLst/>
                        </a:rPr>
                        <a:t>Maintenance</a:t>
                      </a:r>
                      <a:endParaRPr lang="en-IN" sz="16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Dileep</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Sweeper</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8th </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3"/>
                  </a:ext>
                </a:extLst>
              </a:tr>
              <a:tr h="438634">
                <a:tc>
                  <a:txBody>
                    <a:bodyPr/>
                    <a:lstStyle/>
                    <a:p>
                      <a:pPr>
                        <a:lnSpc>
                          <a:spcPct val="107000"/>
                        </a:lnSpc>
                        <a:spcAft>
                          <a:spcPts val="0"/>
                        </a:spcAft>
                      </a:pPr>
                      <a:r>
                        <a:rPr lang="en-IN" sz="1600">
                          <a:effectLst/>
                        </a:rPr>
                        <a:t>95</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Exam Department</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Mohan Chandra</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Clerk</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UG</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4"/>
                  </a:ext>
                </a:extLst>
              </a:tr>
              <a:tr h="438634">
                <a:tc>
                  <a:txBody>
                    <a:bodyPr/>
                    <a:lstStyle/>
                    <a:p>
                      <a:pPr>
                        <a:lnSpc>
                          <a:spcPct val="107000"/>
                        </a:lnSpc>
                        <a:spcAft>
                          <a:spcPts val="0"/>
                        </a:spcAft>
                      </a:pPr>
                      <a:r>
                        <a:rPr lang="en-IN" sz="1600">
                          <a:effectLst/>
                        </a:rPr>
                        <a:t>96</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Registrar Office</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Satyendra Singh</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Clerk</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PG</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5"/>
                  </a:ext>
                </a:extLst>
              </a:tr>
              <a:tr h="438634">
                <a:tc>
                  <a:txBody>
                    <a:bodyPr/>
                    <a:lstStyle/>
                    <a:p>
                      <a:pPr>
                        <a:lnSpc>
                          <a:spcPct val="107000"/>
                        </a:lnSpc>
                        <a:spcAft>
                          <a:spcPts val="0"/>
                        </a:spcAft>
                      </a:pPr>
                      <a:r>
                        <a:rPr lang="en-IN" sz="1600">
                          <a:effectLst/>
                        </a:rPr>
                        <a:t>97</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Accounts</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Dinesh Kumar</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Clerk</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Intermediate</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6"/>
                  </a:ext>
                </a:extLst>
              </a:tr>
              <a:tr h="438634">
                <a:tc>
                  <a:txBody>
                    <a:bodyPr/>
                    <a:lstStyle/>
                    <a:p>
                      <a:pPr>
                        <a:lnSpc>
                          <a:spcPct val="107000"/>
                        </a:lnSpc>
                        <a:spcAft>
                          <a:spcPts val="0"/>
                        </a:spcAft>
                      </a:pPr>
                      <a:r>
                        <a:rPr lang="en-IN" sz="1600">
                          <a:effectLst/>
                        </a:rPr>
                        <a:t>98</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Director Academics</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Dinesh Chandra Fulera</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Peon</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Intermediate</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7"/>
                  </a:ext>
                </a:extLst>
              </a:tr>
              <a:tr h="438634">
                <a:tc>
                  <a:txBody>
                    <a:bodyPr/>
                    <a:lstStyle/>
                    <a:p>
                      <a:pPr>
                        <a:lnSpc>
                          <a:spcPct val="107000"/>
                        </a:lnSpc>
                        <a:spcAft>
                          <a:spcPts val="0"/>
                        </a:spcAft>
                      </a:pPr>
                      <a:r>
                        <a:rPr lang="en-IN" sz="1600">
                          <a:effectLst/>
                        </a:rPr>
                        <a:t>99</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Exam Department</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Mr. Jagat Singh Bangari</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Peon</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Intermediate</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8"/>
                  </a:ext>
                </a:extLst>
              </a:tr>
              <a:tr h="438634">
                <a:tc>
                  <a:txBody>
                    <a:bodyPr/>
                    <a:lstStyle/>
                    <a:p>
                      <a:pPr>
                        <a:lnSpc>
                          <a:spcPct val="107000"/>
                        </a:lnSpc>
                        <a:spcAft>
                          <a:spcPts val="0"/>
                        </a:spcAft>
                      </a:pPr>
                      <a:r>
                        <a:rPr lang="en-IN" sz="1600">
                          <a:effectLst/>
                        </a:rPr>
                        <a:t>100</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tc>
                <a:tc>
                  <a:txBody>
                    <a:bodyPr/>
                    <a:lstStyle/>
                    <a:p>
                      <a:pPr>
                        <a:lnSpc>
                          <a:spcPct val="107000"/>
                        </a:lnSpc>
                        <a:spcAft>
                          <a:spcPts val="0"/>
                        </a:spcAft>
                      </a:pPr>
                      <a:r>
                        <a:rPr lang="en-IN" sz="1600">
                          <a:effectLst/>
                        </a:rPr>
                        <a:t>Maintenance</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Smt. Chaya Devi</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a:effectLst/>
                        </a:rPr>
                        <a:t>Sweeper</a:t>
                      </a:r>
                      <a:endParaRPr lang="en-IN" sz="1600" b="1">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tc>
                  <a:txBody>
                    <a:bodyPr/>
                    <a:lstStyle/>
                    <a:p>
                      <a:pPr>
                        <a:lnSpc>
                          <a:spcPct val="107000"/>
                        </a:lnSpc>
                        <a:spcAft>
                          <a:spcPts val="0"/>
                        </a:spcAft>
                      </a:pPr>
                      <a:r>
                        <a:rPr lang="en-IN" sz="1600" dirty="0">
                          <a:effectLst/>
                        </a:rPr>
                        <a:t>5th</a:t>
                      </a:r>
                      <a:endParaRPr lang="en-IN" sz="1600" b="1" dirty="0">
                        <a:effectLst/>
                        <a:latin typeface="Bookman Old Style" panose="02050604050505020204" pitchFamily="18" charset="0"/>
                        <a:ea typeface="Bookman Old Style" panose="02050604050505020204" pitchFamily="18" charset="0"/>
                        <a:cs typeface="Bookman Old Style" panose="02050604050505020204" pitchFamily="18" charset="0"/>
                      </a:endParaRPr>
                    </a:p>
                  </a:txBody>
                  <a:tcPr marL="68580" marR="68580" marT="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01914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127" y="725758"/>
            <a:ext cx="9601196" cy="661941"/>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Details of Salary Structure for Teaching Staff</a:t>
            </a:r>
            <a:endParaRPr lang="en-IN"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39262875"/>
              </p:ext>
            </p:extLst>
          </p:nvPr>
        </p:nvGraphicFramePr>
        <p:xfrm>
          <a:off x="824672" y="1995055"/>
          <a:ext cx="10355945" cy="4003965"/>
        </p:xfrm>
        <a:graphic>
          <a:graphicData uri="http://schemas.openxmlformats.org/drawingml/2006/table">
            <a:tbl>
              <a:tblPr firstRow="1" bandRow="1">
                <a:tableStyleId>{5C22544A-7EE6-4342-B048-85BDC9FD1C3A}</a:tableStyleId>
              </a:tblPr>
              <a:tblGrid>
                <a:gridCol w="5171931">
                  <a:extLst>
                    <a:ext uri="{9D8B030D-6E8A-4147-A177-3AD203B41FA5}">
                      <a16:colId xmlns:a16="http://schemas.microsoft.com/office/drawing/2014/main" val="20000"/>
                    </a:ext>
                  </a:extLst>
                </a:gridCol>
                <a:gridCol w="5184014">
                  <a:extLst>
                    <a:ext uri="{9D8B030D-6E8A-4147-A177-3AD203B41FA5}">
                      <a16:colId xmlns:a16="http://schemas.microsoft.com/office/drawing/2014/main" val="20001"/>
                    </a:ext>
                  </a:extLst>
                </a:gridCol>
              </a:tblGrid>
              <a:tr h="800793">
                <a:tc>
                  <a:txBody>
                    <a:bodyPr/>
                    <a:lstStyle/>
                    <a:p>
                      <a:r>
                        <a:rPr lang="en-IN" sz="2000" b="1" dirty="0"/>
                        <a:t>Teaching Position</a:t>
                      </a:r>
                      <a:endParaRPr lang="en-US" sz="2000" dirty="0"/>
                    </a:p>
                  </a:txBody>
                  <a:tcPr/>
                </a:tc>
                <a:tc>
                  <a:txBody>
                    <a:bodyPr/>
                    <a:lstStyle/>
                    <a:p>
                      <a:r>
                        <a:rPr lang="en-IN" sz="2000" b="1" dirty="0"/>
                        <a:t>Salary Structure</a:t>
                      </a:r>
                      <a:endParaRPr lang="en-US" sz="2000" dirty="0"/>
                    </a:p>
                  </a:txBody>
                  <a:tcPr/>
                </a:tc>
                <a:extLst>
                  <a:ext uri="{0D108BD9-81ED-4DB2-BD59-A6C34878D82A}">
                    <a16:rowId xmlns:a16="http://schemas.microsoft.com/office/drawing/2014/main" val="10000"/>
                  </a:ext>
                </a:extLst>
              </a:tr>
              <a:tr h="800793">
                <a:tc>
                  <a:txBody>
                    <a:bodyPr/>
                    <a:lstStyle/>
                    <a:p>
                      <a:r>
                        <a:rPr lang="en-US" sz="2000" dirty="0">
                          <a:latin typeface="Kokila" panose="020B0604020202020204" pitchFamily="34" charset="0"/>
                          <a:cs typeface="Kokila" panose="020B0604020202020204" pitchFamily="34" charset="0"/>
                        </a:rPr>
                        <a:t>Professor</a:t>
                      </a:r>
                      <a:endParaRPr lang="en-US" sz="2000" dirty="0"/>
                    </a:p>
                  </a:txBody>
                  <a:tcPr/>
                </a:tc>
                <a:tc>
                  <a:txBody>
                    <a:bodyPr/>
                    <a:lstStyle/>
                    <a:p>
                      <a:r>
                        <a:rPr lang="en-US" sz="2000" dirty="0">
                          <a:latin typeface="Kokila" panose="020B0604020202020204" pitchFamily="34" charset="0"/>
                          <a:cs typeface="Kokila" panose="020B0604020202020204" pitchFamily="34" charset="0"/>
                        </a:rPr>
                        <a:t>As per UGC and State Government Norms</a:t>
                      </a:r>
                      <a:endParaRPr lang="en-US" sz="2000" dirty="0"/>
                    </a:p>
                  </a:txBody>
                  <a:tcPr/>
                </a:tc>
                <a:extLst>
                  <a:ext uri="{0D108BD9-81ED-4DB2-BD59-A6C34878D82A}">
                    <a16:rowId xmlns:a16="http://schemas.microsoft.com/office/drawing/2014/main" val="10001"/>
                  </a:ext>
                </a:extLst>
              </a:tr>
              <a:tr h="800793">
                <a:tc>
                  <a:txBody>
                    <a:bodyPr/>
                    <a:lstStyle/>
                    <a:p>
                      <a:r>
                        <a:rPr lang="en-US" sz="2000" dirty="0">
                          <a:latin typeface="Kokila" panose="020B0604020202020204" pitchFamily="34" charset="0"/>
                          <a:cs typeface="Kokila" panose="020B0604020202020204" pitchFamily="34" charset="0"/>
                        </a:rPr>
                        <a:t>Associate Professor</a:t>
                      </a:r>
                      <a:endParaRPr lang="en-US" sz="2000" dirty="0"/>
                    </a:p>
                  </a:txBody>
                  <a:tcPr/>
                </a:tc>
                <a:tc>
                  <a:txBody>
                    <a:bodyPr/>
                    <a:lstStyle/>
                    <a:p>
                      <a:r>
                        <a:rPr lang="en-US" sz="2000" dirty="0">
                          <a:latin typeface="Kokila" panose="020B0604020202020204" pitchFamily="34" charset="0"/>
                          <a:cs typeface="Kokila" panose="020B0604020202020204" pitchFamily="34" charset="0"/>
                        </a:rPr>
                        <a:t>As per UGC and State Government Norms	</a:t>
                      </a:r>
                      <a:endParaRPr lang="en-US" sz="2000" dirty="0"/>
                    </a:p>
                  </a:txBody>
                  <a:tcPr/>
                </a:tc>
                <a:extLst>
                  <a:ext uri="{0D108BD9-81ED-4DB2-BD59-A6C34878D82A}">
                    <a16:rowId xmlns:a16="http://schemas.microsoft.com/office/drawing/2014/main" val="10002"/>
                  </a:ext>
                </a:extLst>
              </a:tr>
              <a:tr h="800793">
                <a:tc>
                  <a:txBody>
                    <a:bodyPr/>
                    <a:lstStyle/>
                    <a:p>
                      <a:r>
                        <a:rPr lang="en-US" sz="2000" dirty="0">
                          <a:latin typeface="Kokila" panose="020B0604020202020204" pitchFamily="34" charset="0"/>
                          <a:cs typeface="Kokila" panose="020B0604020202020204" pitchFamily="34" charset="0"/>
                        </a:rPr>
                        <a:t>Assistant Professor	</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Kokila" panose="020B0604020202020204" pitchFamily="34" charset="0"/>
                          <a:cs typeface="Kokila" panose="020B0604020202020204" pitchFamily="34" charset="0"/>
                        </a:rPr>
                        <a:t>As per UGC and State Government Norms	</a:t>
                      </a:r>
                      <a:endParaRPr lang="en-US" sz="2000" dirty="0"/>
                    </a:p>
                  </a:txBody>
                  <a:tcPr/>
                </a:tc>
                <a:extLst>
                  <a:ext uri="{0D108BD9-81ED-4DB2-BD59-A6C34878D82A}">
                    <a16:rowId xmlns:a16="http://schemas.microsoft.com/office/drawing/2014/main" val="10003"/>
                  </a:ext>
                </a:extLst>
              </a:tr>
              <a:tr h="800793">
                <a:tc>
                  <a:txBody>
                    <a:bodyPr/>
                    <a:lstStyle/>
                    <a:p>
                      <a:r>
                        <a:rPr lang="en-IN" sz="2000" dirty="0">
                          <a:latin typeface="Kokila" panose="020B0604020202020204" pitchFamily="34" charset="0"/>
                          <a:cs typeface="Kokila" panose="020B0604020202020204" pitchFamily="34" charset="0"/>
                        </a:rPr>
                        <a:t>Assistant Professor (Contractual)</a:t>
                      </a:r>
                      <a:endParaRPr lang="en-US" sz="2000" dirty="0"/>
                    </a:p>
                  </a:txBody>
                  <a:tcPr/>
                </a:tc>
                <a:tc>
                  <a:txBody>
                    <a:bodyPr/>
                    <a:lstStyle/>
                    <a:p>
                      <a:r>
                        <a:rPr lang="en-IN" sz="2000" dirty="0">
                          <a:latin typeface="Kokila" panose="020B0604020202020204" pitchFamily="34" charset="0"/>
                          <a:cs typeface="Kokila" panose="020B0604020202020204" pitchFamily="34" charset="0"/>
                        </a:rPr>
                        <a:t>Rs. 35,000/-(Fix Per Month)	</a:t>
                      </a:r>
                      <a:endParaRPr lang="en-US"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627295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4A0F-01F1-65F8-096A-E0F9182280BC}"/>
              </a:ext>
            </a:extLst>
          </p:cNvPr>
          <p:cNvSpPr>
            <a:spLocks noGrp="1"/>
          </p:cNvSpPr>
          <p:nvPr>
            <p:ph type="title"/>
          </p:nvPr>
        </p:nvSpPr>
        <p:spPr>
          <a:xfrm>
            <a:off x="1244126" y="452293"/>
            <a:ext cx="9601196" cy="863760"/>
          </a:xfrm>
        </p:spPr>
        <p:txBody>
          <a:bodyPr>
            <a:noAutofit/>
          </a:bodyPr>
          <a:lstStyle/>
          <a:p>
            <a:pPr algn="ctr"/>
            <a:r>
              <a:rPr lang="en-US" sz="40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Proposals Under Institutional Development Planning</a:t>
            </a:r>
            <a:endParaRPr lang="en-IN" sz="4000" dirty="0"/>
          </a:p>
        </p:txBody>
      </p:sp>
      <p:sp>
        <p:nvSpPr>
          <p:cNvPr id="3" name="Content Placeholder 2">
            <a:extLst>
              <a:ext uri="{FF2B5EF4-FFF2-40B4-BE49-F238E27FC236}">
                <a16:creationId xmlns:a16="http://schemas.microsoft.com/office/drawing/2014/main" id="{1A2F11BA-C7C1-26F9-D188-9E36D0397710}"/>
              </a:ext>
            </a:extLst>
          </p:cNvPr>
          <p:cNvSpPr>
            <a:spLocks noGrp="1"/>
          </p:cNvSpPr>
          <p:nvPr>
            <p:ph idx="1"/>
          </p:nvPr>
        </p:nvSpPr>
        <p:spPr>
          <a:xfrm>
            <a:off x="789708" y="2020642"/>
            <a:ext cx="11097491" cy="4316699"/>
          </a:xfrm>
        </p:spPr>
        <p:txBody>
          <a:bodyPr>
            <a:normAutofit fontScale="92500"/>
          </a:bodyPr>
          <a:lstStyle/>
          <a:p>
            <a:pPr algn="just">
              <a:lnSpc>
                <a:spcPct val="90000"/>
              </a:lnSpc>
            </a:pPr>
            <a:r>
              <a:rPr lang="en-US" sz="3200" dirty="0">
                <a:latin typeface="Kokila" panose="020B0604020202020204" pitchFamily="34" charset="0"/>
                <a:cs typeface="Kokila" panose="020B0604020202020204" pitchFamily="34" charset="0"/>
              </a:rPr>
              <a:t>Five-Year Plan for the Establishment of the Center for Vocational Education and Skill Development.</a:t>
            </a:r>
          </a:p>
          <a:p>
            <a:pPr algn="just">
              <a:lnSpc>
                <a:spcPct val="90000"/>
              </a:lnSpc>
            </a:pPr>
            <a:r>
              <a:rPr lang="en-US" sz="3200" dirty="0">
                <a:latin typeface="Kokila" panose="020B0604020202020204" pitchFamily="34" charset="0"/>
                <a:cs typeface="Kokila" panose="020B0604020202020204" pitchFamily="34" charset="0"/>
              </a:rPr>
              <a:t>Proposal for NCVET Recognition.</a:t>
            </a:r>
          </a:p>
          <a:p>
            <a:pPr algn="just">
              <a:lnSpc>
                <a:spcPct val="90000"/>
              </a:lnSpc>
            </a:pPr>
            <a:r>
              <a:rPr lang="en-US" sz="3200" dirty="0">
                <a:latin typeface="Kokila" panose="020B0604020202020204" pitchFamily="34" charset="0"/>
                <a:cs typeface="Kokila" panose="020B0604020202020204" pitchFamily="34" charset="0"/>
              </a:rPr>
              <a:t>Establishment of IT Academy for Open and Distance Learning in Uttarakhand.</a:t>
            </a:r>
          </a:p>
          <a:p>
            <a:pPr algn="just">
              <a:lnSpc>
                <a:spcPct val="90000"/>
              </a:lnSpc>
            </a:pPr>
            <a:r>
              <a:rPr lang="en-US" sz="3200" dirty="0">
                <a:latin typeface="Kokila" panose="020B0604020202020204" pitchFamily="34" charset="0"/>
                <a:cs typeface="Kokila" panose="020B0604020202020204" pitchFamily="34" charset="0"/>
              </a:rPr>
              <a:t>Proposal for Centre of Excellence in Online and Digital Learning by Uttarakhand Open University, Haldwani.</a:t>
            </a:r>
          </a:p>
          <a:p>
            <a:pPr algn="just">
              <a:lnSpc>
                <a:spcPct val="90000"/>
              </a:lnSpc>
            </a:pPr>
            <a:r>
              <a:rPr lang="en-US" sz="3200" dirty="0">
                <a:latin typeface="Kokila" panose="020B0604020202020204" pitchFamily="34" charset="0"/>
                <a:cs typeface="Kokila" panose="020B0604020202020204" pitchFamily="34" charset="0"/>
              </a:rPr>
              <a:t>Establishment of Campus at Dehradun to Facilitate the Learners.</a:t>
            </a:r>
          </a:p>
          <a:p>
            <a:pPr algn="just">
              <a:lnSpc>
                <a:spcPct val="90000"/>
              </a:lnSpc>
            </a:pPr>
            <a:r>
              <a:rPr lang="en-US" sz="3200" dirty="0">
                <a:latin typeface="Kokila" panose="020B0604020202020204" pitchFamily="34" charset="0"/>
                <a:cs typeface="Kokila" panose="020B0604020202020204" pitchFamily="34" charset="0"/>
              </a:rPr>
              <a:t>Awareness and Sensitization of Key Functionaries of Uttarakhand Government, Local Bodies for The Empowerment and Other Services of Persons with Disabilities.</a:t>
            </a:r>
          </a:p>
          <a:p>
            <a:endParaRPr lang="en-IN" dirty="0"/>
          </a:p>
        </p:txBody>
      </p:sp>
    </p:spTree>
    <p:extLst>
      <p:ext uri="{BB962C8B-B14F-4D97-AF65-F5344CB8AC3E}">
        <p14:creationId xmlns:p14="http://schemas.microsoft.com/office/powerpoint/2010/main" val="1247790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84381" y="2720398"/>
            <a:ext cx="10515600" cy="1325563"/>
          </a:xfrm>
        </p:spPr>
        <p:txBody>
          <a:bodyPr>
            <a:normAutofit/>
          </a:bodyPr>
          <a:lstStyle/>
          <a:p>
            <a:pPr algn="ctr"/>
            <a:r>
              <a:rPr lang="en-US" sz="8000" dirty="0">
                <a:solidFill>
                  <a:srgbClr val="FF0000"/>
                </a:solidFill>
                <a:latin typeface="Gloucester MT Extra Condensed" panose="02030808020601010101" pitchFamily="18" charset="0"/>
              </a:rPr>
              <a:t>Thank You</a:t>
            </a:r>
            <a:endParaRPr lang="en-IN" sz="8000" dirty="0">
              <a:solidFill>
                <a:srgbClr val="FF0000"/>
              </a:solidFill>
              <a:latin typeface="Gloucester MT Extra Condensed" panose="02030808020601010101" pitchFamily="18" charset="0"/>
            </a:endParaRPr>
          </a:p>
        </p:txBody>
      </p:sp>
    </p:spTree>
    <p:extLst>
      <p:ext uri="{BB962C8B-B14F-4D97-AF65-F5344CB8AC3E}">
        <p14:creationId xmlns:p14="http://schemas.microsoft.com/office/powerpoint/2010/main" val="169056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8C01B-9113-9F8E-5B15-5308ED644754}"/>
              </a:ext>
            </a:extLst>
          </p:cNvPr>
          <p:cNvSpPr>
            <a:spLocks noGrp="1"/>
          </p:cNvSpPr>
          <p:nvPr>
            <p:ph type="title"/>
          </p:nvPr>
        </p:nvSpPr>
        <p:spPr>
          <a:xfrm>
            <a:off x="1115936" y="785574"/>
            <a:ext cx="10087596" cy="553591"/>
          </a:xfrm>
        </p:spPr>
        <p:txBody>
          <a:bodyPr>
            <a:noAutofit/>
          </a:bodyPr>
          <a:lstStyle/>
          <a:p>
            <a:pPr algn="ct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Courses and the Number of Students Admitted in Each Course During the Last </a:t>
            </a:r>
            <a:b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b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Three Years</a:t>
            </a:r>
            <a:endParaRPr lang="en-IN" sz="2800" dirty="0"/>
          </a:p>
        </p:txBody>
      </p:sp>
      <p:sp>
        <p:nvSpPr>
          <p:cNvPr id="3" name="Content Placeholder 2">
            <a:extLst>
              <a:ext uri="{FF2B5EF4-FFF2-40B4-BE49-F238E27FC236}">
                <a16:creationId xmlns:a16="http://schemas.microsoft.com/office/drawing/2014/main" id="{059F0ACC-73EC-3B8C-C3AA-53F05420EC70}"/>
              </a:ext>
            </a:extLst>
          </p:cNvPr>
          <p:cNvSpPr>
            <a:spLocks noGrp="1"/>
          </p:cNvSpPr>
          <p:nvPr>
            <p:ph idx="1"/>
          </p:nvPr>
        </p:nvSpPr>
        <p:spPr>
          <a:xfrm>
            <a:off x="1295401" y="1629508"/>
            <a:ext cx="9601196" cy="4246360"/>
          </a:xfrm>
        </p:spPr>
        <p:txBody>
          <a:bodyPr>
            <a:normAutofit/>
          </a:bodyPr>
          <a:lstStyle/>
          <a:p>
            <a:r>
              <a:rPr lang="en-IN" sz="2400" b="1" dirty="0"/>
              <a:t>Post Graduate Degree Programmes</a:t>
            </a:r>
          </a:p>
          <a:p>
            <a:pPr marL="0" indent="0">
              <a:buNone/>
            </a:pPr>
            <a:endParaRPr lang="en-IN" sz="2400" b="1" dirty="0"/>
          </a:p>
        </p:txBody>
      </p:sp>
      <p:pic>
        <p:nvPicPr>
          <p:cNvPr id="4" name="Picture 3">
            <a:extLst>
              <a:ext uri="{FF2B5EF4-FFF2-40B4-BE49-F238E27FC236}">
                <a16:creationId xmlns:a16="http://schemas.microsoft.com/office/drawing/2014/main" id="{7FB8226A-C34D-07BC-246B-A6D914E28359}"/>
              </a:ext>
            </a:extLst>
          </p:cNvPr>
          <p:cNvPicPr>
            <a:picLocks noChangeAspect="1"/>
          </p:cNvPicPr>
          <p:nvPr/>
        </p:nvPicPr>
        <p:blipFill>
          <a:blip r:embed="rId2"/>
          <a:stretch>
            <a:fillRect/>
          </a:stretch>
        </p:blipFill>
        <p:spPr>
          <a:xfrm>
            <a:off x="734292" y="2039815"/>
            <a:ext cx="10848108" cy="3929838"/>
          </a:xfrm>
          <a:prstGeom prst="rect">
            <a:avLst/>
          </a:prstGeom>
        </p:spPr>
      </p:pic>
    </p:spTree>
    <p:extLst>
      <p:ext uri="{BB962C8B-B14F-4D97-AF65-F5344CB8AC3E}">
        <p14:creationId xmlns:p14="http://schemas.microsoft.com/office/powerpoint/2010/main" val="417336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5ABF7-BB9F-9058-71CB-3FF9B72E9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13EDE-DEA9-6A9C-9CB0-800DDC3B5719}"/>
              </a:ext>
            </a:extLst>
          </p:cNvPr>
          <p:cNvSpPr>
            <a:spLocks noGrp="1"/>
          </p:cNvSpPr>
          <p:nvPr>
            <p:ph type="title"/>
          </p:nvPr>
        </p:nvSpPr>
        <p:spPr>
          <a:xfrm>
            <a:off x="1115936" y="785574"/>
            <a:ext cx="10087596" cy="553591"/>
          </a:xfrm>
        </p:spPr>
        <p:txBody>
          <a:bodyPr>
            <a:noAutofit/>
          </a:bodyPr>
          <a:lstStyle/>
          <a:p>
            <a:pPr algn="ct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Courses and the Number of Students Admitted in Each Course During the Last </a:t>
            </a:r>
            <a:b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b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Three Years</a:t>
            </a:r>
            <a:endParaRPr lang="en-IN" sz="2800" dirty="0"/>
          </a:p>
        </p:txBody>
      </p:sp>
      <p:sp>
        <p:nvSpPr>
          <p:cNvPr id="3" name="Content Placeholder 2">
            <a:extLst>
              <a:ext uri="{FF2B5EF4-FFF2-40B4-BE49-F238E27FC236}">
                <a16:creationId xmlns:a16="http://schemas.microsoft.com/office/drawing/2014/main" id="{CF3D1360-5565-F185-16EC-5DE4DC8463BA}"/>
              </a:ext>
            </a:extLst>
          </p:cNvPr>
          <p:cNvSpPr>
            <a:spLocks noGrp="1"/>
          </p:cNvSpPr>
          <p:nvPr>
            <p:ph idx="1"/>
          </p:nvPr>
        </p:nvSpPr>
        <p:spPr>
          <a:xfrm>
            <a:off x="1295401" y="1629508"/>
            <a:ext cx="9601196" cy="4246360"/>
          </a:xfrm>
        </p:spPr>
        <p:txBody>
          <a:bodyPr>
            <a:normAutofit/>
          </a:bodyPr>
          <a:lstStyle/>
          <a:p>
            <a:r>
              <a:rPr lang="en-IN" sz="2400" b="1" dirty="0"/>
              <a:t>Post Graduate Degree Programmes</a:t>
            </a:r>
          </a:p>
          <a:p>
            <a:pPr marL="0" indent="0">
              <a:buNone/>
            </a:pPr>
            <a:endParaRPr lang="en-IN" sz="2400" b="1" dirty="0"/>
          </a:p>
        </p:txBody>
      </p:sp>
      <p:pic>
        <p:nvPicPr>
          <p:cNvPr id="5" name="Picture 4">
            <a:extLst>
              <a:ext uri="{FF2B5EF4-FFF2-40B4-BE49-F238E27FC236}">
                <a16:creationId xmlns:a16="http://schemas.microsoft.com/office/drawing/2014/main" id="{6057FC00-21D9-5953-345E-9FBD0166887D}"/>
              </a:ext>
            </a:extLst>
          </p:cNvPr>
          <p:cNvPicPr>
            <a:picLocks noChangeAspect="1"/>
          </p:cNvPicPr>
          <p:nvPr/>
        </p:nvPicPr>
        <p:blipFill>
          <a:blip r:embed="rId2"/>
          <a:stretch>
            <a:fillRect/>
          </a:stretch>
        </p:blipFill>
        <p:spPr>
          <a:xfrm>
            <a:off x="443345" y="2092035"/>
            <a:ext cx="11236037" cy="4246359"/>
          </a:xfrm>
          <a:prstGeom prst="rect">
            <a:avLst/>
          </a:prstGeom>
        </p:spPr>
      </p:pic>
    </p:spTree>
    <p:extLst>
      <p:ext uri="{BB962C8B-B14F-4D97-AF65-F5344CB8AC3E}">
        <p14:creationId xmlns:p14="http://schemas.microsoft.com/office/powerpoint/2010/main" val="132438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F72EC-3080-0D20-28D1-0FD08BF17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9B457A-7295-8F17-EC88-A9B40AFC2252}"/>
              </a:ext>
            </a:extLst>
          </p:cNvPr>
          <p:cNvSpPr>
            <a:spLocks noGrp="1"/>
          </p:cNvSpPr>
          <p:nvPr>
            <p:ph type="title"/>
          </p:nvPr>
        </p:nvSpPr>
        <p:spPr>
          <a:xfrm>
            <a:off x="1295402" y="725752"/>
            <a:ext cx="9601196" cy="553591"/>
          </a:xfrm>
        </p:spPr>
        <p:txBody>
          <a:bodyPr>
            <a:noAutofit/>
          </a:bodyPr>
          <a:lstStyle/>
          <a:p>
            <a:pPr algn="ct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Courses and the Number of Students Admitted in Each Course During the Last </a:t>
            </a:r>
            <a:b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br>
            <a:r>
              <a:rPr lang="en-US" sz="2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Three Years</a:t>
            </a:r>
            <a:endParaRPr lang="en-IN" sz="2800" dirty="0"/>
          </a:p>
        </p:txBody>
      </p:sp>
      <p:sp>
        <p:nvSpPr>
          <p:cNvPr id="3" name="Content Placeholder 2">
            <a:extLst>
              <a:ext uri="{FF2B5EF4-FFF2-40B4-BE49-F238E27FC236}">
                <a16:creationId xmlns:a16="http://schemas.microsoft.com/office/drawing/2014/main" id="{18E5D551-88C1-E31D-57FF-A727B6032006}"/>
              </a:ext>
            </a:extLst>
          </p:cNvPr>
          <p:cNvSpPr>
            <a:spLocks noGrp="1"/>
          </p:cNvSpPr>
          <p:nvPr>
            <p:ph idx="1"/>
          </p:nvPr>
        </p:nvSpPr>
        <p:spPr>
          <a:xfrm>
            <a:off x="1295401" y="1629508"/>
            <a:ext cx="9601196" cy="4246360"/>
          </a:xfrm>
        </p:spPr>
        <p:txBody>
          <a:bodyPr/>
          <a:lstStyle/>
          <a:p>
            <a:r>
              <a:rPr lang="en-IN" sz="2400" b="1" dirty="0"/>
              <a:t>Advance Diploma Programmes</a:t>
            </a:r>
          </a:p>
          <a:p>
            <a:pPr marL="0" indent="0">
              <a:buNone/>
            </a:pPr>
            <a:endParaRPr lang="en-IN" b="1" dirty="0"/>
          </a:p>
        </p:txBody>
      </p:sp>
      <p:pic>
        <p:nvPicPr>
          <p:cNvPr id="5" name="Picture 4">
            <a:extLst>
              <a:ext uri="{FF2B5EF4-FFF2-40B4-BE49-F238E27FC236}">
                <a16:creationId xmlns:a16="http://schemas.microsoft.com/office/drawing/2014/main" id="{438E0046-7A4B-B759-BEE5-3E6A509DD83C}"/>
              </a:ext>
            </a:extLst>
          </p:cNvPr>
          <p:cNvPicPr>
            <a:picLocks noChangeAspect="1"/>
          </p:cNvPicPr>
          <p:nvPr/>
        </p:nvPicPr>
        <p:blipFill>
          <a:blip r:embed="rId2"/>
          <a:stretch>
            <a:fillRect/>
          </a:stretch>
        </p:blipFill>
        <p:spPr>
          <a:xfrm>
            <a:off x="526473" y="2078181"/>
            <a:ext cx="10820400" cy="4054067"/>
          </a:xfrm>
          <a:prstGeom prst="rect">
            <a:avLst/>
          </a:prstGeom>
        </p:spPr>
      </p:pic>
    </p:spTree>
    <p:extLst>
      <p:ext uri="{BB962C8B-B14F-4D97-AF65-F5344CB8AC3E}">
        <p14:creationId xmlns:p14="http://schemas.microsoft.com/office/powerpoint/2010/main" val="3256436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15980</TotalTime>
  <Words>5183</Words>
  <Application>Microsoft Office PowerPoint</Application>
  <PresentationFormat>Widescreen</PresentationFormat>
  <Paragraphs>1141</Paragraphs>
  <Slides>69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69</vt:i4>
      </vt:variant>
    </vt:vector>
  </HeadingPairs>
  <TitlesOfParts>
    <vt:vector size="81" baseType="lpstr">
      <vt:lpstr>Arial</vt:lpstr>
      <vt:lpstr>Bookman Old Style</vt:lpstr>
      <vt:lpstr>Calibri</vt:lpstr>
      <vt:lpstr>Constantia</vt:lpstr>
      <vt:lpstr>Garamond</vt:lpstr>
      <vt:lpstr>Gloucester MT Extra Condensed</vt:lpstr>
      <vt:lpstr>Impact</vt:lpstr>
      <vt:lpstr>Kokila</vt:lpstr>
      <vt:lpstr>Monotype Corsiva</vt:lpstr>
      <vt:lpstr>Wingdings</vt:lpstr>
      <vt:lpstr>Wingdings 2</vt:lpstr>
      <vt:lpstr>Flow</vt:lpstr>
      <vt:lpstr>Presentation to Expert Committee for Inclusion of Uttarakhand Open University Under Section 12-B of UGC Act, 1956</vt:lpstr>
      <vt:lpstr>     Name of the University with Notification No. &amp; Date of State Govt.</vt:lpstr>
      <vt:lpstr>About University</vt:lpstr>
      <vt:lpstr>About University</vt:lpstr>
      <vt:lpstr>UOU in Numbers</vt:lpstr>
      <vt:lpstr>Courses and the Number of Students Admitted in Each Course During the  Last Three Years</vt:lpstr>
      <vt:lpstr>Courses and the Number of Students Admitted in Each Course During the Last  Three Years</vt:lpstr>
      <vt:lpstr>Courses and the Number of Students Admitted in Each Course During the Last  Three Years</vt:lpstr>
      <vt:lpstr>Courses and the Number of Students Admitted in Each Course During the Last  Three Years</vt:lpstr>
      <vt:lpstr>Courses and the Number of Students Admitted in Each Course During the Last Three Years</vt:lpstr>
      <vt:lpstr>Courses and the Number of Students Admitted in Each Course During the Last  Three Years</vt:lpstr>
      <vt:lpstr>Courses and the Number of Students Admitted in Each Course During the Last  Three Years</vt:lpstr>
      <vt:lpstr>Courses and the Number of Students Admitted in Ph. D (Regular Mode)</vt:lpstr>
      <vt:lpstr>Whether Functioning of the University have been Computerized? </vt:lpstr>
      <vt:lpstr>Whether Functioning of the University have been Computerized?</vt:lpstr>
      <vt:lpstr>Whether Functioning of the University have been Computerized?</vt:lpstr>
      <vt:lpstr>Registered Office of the University</vt:lpstr>
      <vt:lpstr>Details of the Governing Council, Academic Council, Finance Committee, BOS etc.</vt:lpstr>
      <vt:lpstr>Details of Vice Chancellor, Registrar, Financial Officer and Administrative Officers</vt:lpstr>
      <vt:lpstr>Source of Finance and Quantum of Funds Available </vt:lpstr>
      <vt:lpstr>List of Research Publications for the last 3 years</vt:lpstr>
      <vt:lpstr>List of Ongoing Research Projects with their Source of Funding</vt:lpstr>
      <vt:lpstr>List of Ongoing Research Projects with their Source of Funding</vt:lpstr>
      <vt:lpstr>Future Plans for Starting New Courses</vt:lpstr>
      <vt:lpstr>Courses Offered in the Emerging Areas </vt:lpstr>
      <vt:lpstr>Details of Courses Run in ODL Mode</vt:lpstr>
      <vt:lpstr>Details of Courses Run in ODL Mode</vt:lpstr>
      <vt:lpstr>Details of Courses Run in ODL Mode</vt:lpstr>
      <vt:lpstr>Details of Courses Run in ODL Mode</vt:lpstr>
      <vt:lpstr>Details of Courses Run in ODL Mode</vt:lpstr>
      <vt:lpstr>Details of Courses Run in ODL Mode</vt:lpstr>
      <vt:lpstr>Details of New Educational and Communication Technologies Being Used</vt:lpstr>
      <vt:lpstr>Linkages with other Institutions (National &amp; International, give details)</vt:lpstr>
      <vt:lpstr>PowerPoint Presentation</vt:lpstr>
      <vt:lpstr>Admission Procedure (Online Admission and Related Activities) </vt:lpstr>
      <vt:lpstr>Fee Structure for the Different Courses Run by the University</vt:lpstr>
      <vt:lpstr>Fee Structure for the Different Courses Run by the University</vt:lpstr>
      <vt:lpstr>Fee Structure for the Different Courses Run by the University</vt:lpstr>
      <vt:lpstr>Fee Structure for the Different Courses Run by the University</vt:lpstr>
      <vt:lpstr>Fee Structure for the Different Courses Run by the University</vt:lpstr>
      <vt:lpstr>Fee Structure for the Different Courses Run by the University</vt:lpstr>
      <vt:lpstr>Fee Structure for the Different Courses Run by the University</vt:lpstr>
      <vt:lpstr>Fee Structure for the Different Courses Run by the University</vt:lpstr>
      <vt:lpstr>Fee Structure for the Different Courses Run by the University</vt:lpstr>
      <vt:lpstr>  </vt:lpstr>
      <vt:lpstr>      Pre-Examination</vt:lpstr>
      <vt:lpstr>Assignment Related Activities</vt:lpstr>
      <vt:lpstr>Exam Related Activities</vt:lpstr>
      <vt:lpstr>Question Paper Management System</vt:lpstr>
      <vt:lpstr>Question Paper Delivery System</vt:lpstr>
      <vt:lpstr>Examination</vt:lpstr>
      <vt:lpstr>Assignment Related Activities</vt:lpstr>
      <vt:lpstr>Number of Sanctioned Posts – Professors, Associate Professor, Assistant Professors </vt:lpstr>
      <vt:lpstr>Number of Sanctioned Posts – Professors, Associate Professor, Assistant Professors</vt:lpstr>
      <vt:lpstr>Names, Designations, Qualifications and Publications of the Existing Teaching Staff</vt:lpstr>
      <vt:lpstr>Names, Designations, Qualifications and Publications of the Existing Teaching Staff</vt:lpstr>
      <vt:lpstr>Names, Designations, Qualifications and Publications of the Existing Teaching Staff</vt:lpstr>
      <vt:lpstr>Names, Designations, Qualifications and Publications of the Existing Teaching Staff</vt:lpstr>
      <vt:lpstr>Names, Designations, Qualifications and Publications of the Existing Teaching Staff</vt:lpstr>
      <vt:lpstr>Details of Non-Teaching Staff</vt:lpstr>
      <vt:lpstr>Details of Non-Teaching Staff</vt:lpstr>
      <vt:lpstr>Details of Non-Teaching Staff</vt:lpstr>
      <vt:lpstr>Details of Non-Teaching Staff</vt:lpstr>
      <vt:lpstr>Details of Non-Teaching Staff</vt:lpstr>
      <vt:lpstr>Details of Non-Teaching Staff</vt:lpstr>
      <vt:lpstr>Details of Non-Teaching Staff</vt:lpstr>
      <vt:lpstr>Details of Salary Structure for Teaching Staff</vt:lpstr>
      <vt:lpstr>Proposals Under Institutional Development Planning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Perfect Competition: Assumptions</dc:title>
  <dc:creator>Microsoft account</dc:creator>
  <cp:lastModifiedBy>Gagan Singh</cp:lastModifiedBy>
  <cp:revision>431</cp:revision>
  <cp:lastPrinted>2024-03-19T06:58:55Z</cp:lastPrinted>
  <dcterms:created xsi:type="dcterms:W3CDTF">2022-12-07T10:01:27Z</dcterms:created>
  <dcterms:modified xsi:type="dcterms:W3CDTF">2024-12-13T09:25:30Z</dcterms:modified>
</cp:coreProperties>
</file>